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5" r:id="rId6"/>
    <p:sldId id="266" r:id="rId7"/>
    <p:sldId id="261" r:id="rId8"/>
    <p:sldId id="262" r:id="rId9"/>
    <p:sldId id="258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CC00"/>
    <a:srgbClr val="FFFF66"/>
    <a:srgbClr val="00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9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9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8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5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4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3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5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AD94-5F37-4283-9887-F1AE954E2C6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0A5F2-2709-4549-B82D-48FE9FC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9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Reading notes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in the Treble Clef!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70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9" r="27619"/>
          <a:stretch/>
        </p:blipFill>
        <p:spPr bwMode="auto">
          <a:xfrm>
            <a:off x="1979108" y="2773795"/>
            <a:ext cx="1158875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2173662" y="3237900"/>
            <a:ext cx="7756525" cy="1185863"/>
            <a:chOff x="1890" y="2138"/>
            <a:chExt cx="6608" cy="967"/>
          </a:xfrm>
        </p:grpSpPr>
        <p:sp>
          <p:nvSpPr>
            <p:cNvPr id="6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Oval 39"/>
          <p:cNvSpPr>
            <a:spLocks noChangeArrowheads="1"/>
          </p:cNvSpPr>
          <p:nvPr/>
        </p:nvSpPr>
        <p:spPr bwMode="auto">
          <a:xfrm>
            <a:off x="5024193" y="3702405"/>
            <a:ext cx="447675" cy="276225"/>
          </a:xfrm>
          <a:prstGeom prst="ellipse">
            <a:avLst/>
          </a:prstGeom>
          <a:solidFill>
            <a:srgbClr val="CC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3270005" y="3932670"/>
            <a:ext cx="447675" cy="369332"/>
            <a:chOff x="3225181" y="3520294"/>
            <a:chExt cx="447675" cy="369332"/>
          </a:xfrm>
        </p:grpSpPr>
        <p:sp>
          <p:nvSpPr>
            <p:cNvPr id="13" name="Oval 41"/>
            <p:cNvSpPr>
              <a:spLocks noChangeArrowheads="1"/>
            </p:cNvSpPr>
            <p:nvPr/>
          </p:nvSpPr>
          <p:spPr bwMode="auto">
            <a:xfrm>
              <a:off x="3225181" y="3578954"/>
              <a:ext cx="447675" cy="276225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87713" y="35202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168408" y="37939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096060" y="365055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7" name="Rectangle 36"/>
          <p:cNvSpPr/>
          <p:nvPr/>
        </p:nvSpPr>
        <p:spPr>
          <a:xfrm>
            <a:off x="573741" y="277924"/>
            <a:ext cx="11125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Reading music uses simple math in your head. </a:t>
            </a:r>
          </a:p>
          <a:p>
            <a:pPr algn="ctr"/>
            <a:r>
              <a:rPr lang="en-US" sz="3200" b="1" dirty="0" smtClean="0"/>
              <a:t>You can memorize your facts, like the letter name of each line and space on the staff. You can also start with G and figure out how many steps the note is away from G.</a:t>
            </a:r>
            <a:endParaRPr lang="en-US" sz="3200" b="1" dirty="0"/>
          </a:p>
        </p:txBody>
      </p:sp>
      <p:grpSp>
        <p:nvGrpSpPr>
          <p:cNvPr id="39" name="Group 38"/>
          <p:cNvGrpSpPr/>
          <p:nvPr/>
        </p:nvGrpSpPr>
        <p:grpSpPr>
          <a:xfrm>
            <a:off x="7362205" y="3955947"/>
            <a:ext cx="447675" cy="369332"/>
            <a:chOff x="3225181" y="3520294"/>
            <a:chExt cx="447675" cy="369332"/>
          </a:xfrm>
        </p:grpSpPr>
        <p:sp>
          <p:nvSpPr>
            <p:cNvPr id="40" name="Oval 41"/>
            <p:cNvSpPr>
              <a:spLocks noChangeArrowheads="1"/>
            </p:cNvSpPr>
            <p:nvPr/>
          </p:nvSpPr>
          <p:spPr bwMode="auto">
            <a:xfrm>
              <a:off x="3225181" y="3578954"/>
              <a:ext cx="447675" cy="276225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87713" y="352029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1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8131330" y="41061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868808" y="4249173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5" name="Rectangle 44"/>
          <p:cNvSpPr/>
          <p:nvPr/>
        </p:nvSpPr>
        <p:spPr>
          <a:xfrm>
            <a:off x="3023631" y="4659763"/>
            <a:ext cx="27448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3CCCC"/>
                </a:solidFill>
              </a:rPr>
              <a:t>1 = G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70C0"/>
                </a:solidFill>
              </a:rPr>
              <a:t>2 = A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CC00CC"/>
                </a:solidFill>
              </a:rPr>
              <a:t>3 = B</a:t>
            </a:r>
            <a:br>
              <a:rPr lang="en-US" sz="2800" b="1" dirty="0" smtClean="0">
                <a:solidFill>
                  <a:srgbClr val="CC00CC"/>
                </a:solidFill>
              </a:rPr>
            </a:br>
            <a:r>
              <a:rPr lang="en-US" sz="2400" b="1" dirty="0" smtClean="0"/>
              <a:t>Going upward, you can go in alphabetical order!</a:t>
            </a:r>
            <a:endParaRPr lang="en-US" sz="2400" b="1" dirty="0"/>
          </a:p>
        </p:txBody>
      </p:sp>
      <p:sp>
        <p:nvSpPr>
          <p:cNvPr id="46" name="Rectangle 45"/>
          <p:cNvSpPr/>
          <p:nvPr/>
        </p:nvSpPr>
        <p:spPr>
          <a:xfrm>
            <a:off x="6798954" y="4718681"/>
            <a:ext cx="36359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33CCCC"/>
                </a:solidFill>
              </a:rPr>
              <a:t>1 = G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00B050"/>
                </a:solidFill>
              </a:rPr>
              <a:t>2 = F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rgbClr val="FFCC00"/>
                </a:solidFill>
              </a:rPr>
              <a:t>3 = E</a:t>
            </a:r>
            <a:r>
              <a:rPr lang="en-US" sz="2800" b="1" dirty="0" smtClean="0"/>
              <a:t>, </a:t>
            </a:r>
            <a:r>
              <a:rPr lang="en-US" sz="2800" b="1" dirty="0" smtClean="0">
                <a:solidFill>
                  <a:schemeClr val="accent2"/>
                </a:solidFill>
              </a:rPr>
              <a:t>4 = D</a:t>
            </a:r>
            <a:br>
              <a:rPr lang="en-US" sz="2800" b="1" dirty="0" smtClean="0">
                <a:solidFill>
                  <a:schemeClr val="accent2"/>
                </a:solidFill>
              </a:rPr>
            </a:br>
            <a:r>
              <a:rPr lang="en-US" sz="2400" b="1" dirty="0" smtClean="0"/>
              <a:t>Going downward, use </a:t>
            </a:r>
            <a:r>
              <a:rPr lang="en-US" sz="2400" b="1" i="1" dirty="0" smtClean="0"/>
              <a:t>backwards</a:t>
            </a:r>
            <a:r>
              <a:rPr lang="en-US" sz="2400" b="1" dirty="0" smtClean="0"/>
              <a:t> alphabetical order!</a:t>
            </a:r>
            <a:endParaRPr lang="en-US" sz="2400" b="1" dirty="0"/>
          </a:p>
        </p:txBody>
      </p:sp>
      <p:sp>
        <p:nvSpPr>
          <p:cNvPr id="47" name="Oval 44"/>
          <p:cNvSpPr>
            <a:spLocks noChangeArrowheads="1"/>
          </p:cNvSpPr>
          <p:nvPr/>
        </p:nvSpPr>
        <p:spPr bwMode="auto">
          <a:xfrm>
            <a:off x="9448735" y="4433839"/>
            <a:ext cx="447675" cy="276225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9527733" y="4387285"/>
            <a:ext cx="301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09562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Memorizing Options</a:t>
            </a:r>
            <a:endParaRPr lang="en-US" b="1" dirty="0">
              <a:latin typeface="+mn-lt"/>
            </a:endParaRPr>
          </a:p>
        </p:txBody>
      </p:sp>
      <p:sp>
        <p:nvSpPr>
          <p:cNvPr id="4" name="Rectangle 58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8" r="27618"/>
          <a:stretch>
            <a:fillRect/>
          </a:stretch>
        </p:blipFill>
        <p:spPr bwMode="auto">
          <a:xfrm>
            <a:off x="1876426" y="1833563"/>
            <a:ext cx="115887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2128839" y="2303463"/>
            <a:ext cx="7756525" cy="1185862"/>
            <a:chOff x="1890" y="2138"/>
            <a:chExt cx="6608" cy="967"/>
          </a:xfrm>
        </p:grpSpPr>
        <p:sp>
          <p:nvSpPr>
            <p:cNvPr id="7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Line 38"/>
          <p:cNvSpPr>
            <a:spLocks noChangeShapeType="1"/>
          </p:cNvSpPr>
          <p:nvPr/>
        </p:nvSpPr>
        <p:spPr bwMode="auto">
          <a:xfrm>
            <a:off x="3035301" y="3724275"/>
            <a:ext cx="723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>
            <a:off x="3195639" y="3611563"/>
            <a:ext cx="447675" cy="2762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43264" y="3565525"/>
            <a:ext cx="30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C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025372" y="3317316"/>
            <a:ext cx="447675" cy="368300"/>
            <a:chOff x="4962526" y="3321050"/>
            <a:chExt cx="447675" cy="368300"/>
          </a:xfrm>
        </p:grpSpPr>
        <p:sp>
          <p:nvSpPr>
            <p:cNvPr id="18" name="Oval 43"/>
            <p:cNvSpPr>
              <a:spLocks noChangeArrowheads="1"/>
            </p:cNvSpPr>
            <p:nvPr/>
          </p:nvSpPr>
          <p:spPr bwMode="auto">
            <a:xfrm>
              <a:off x="4962526" y="3362326"/>
              <a:ext cx="447675" cy="2762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037138" y="3321050"/>
              <a:ext cx="298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b="1" dirty="0">
                  <a:latin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09626" y="3016648"/>
            <a:ext cx="447675" cy="368300"/>
            <a:chOff x="6781801" y="3009900"/>
            <a:chExt cx="447675" cy="368300"/>
          </a:xfrm>
        </p:grpSpPr>
        <p:sp>
          <p:nvSpPr>
            <p:cNvPr id="20" name="Oval 41"/>
            <p:cNvSpPr>
              <a:spLocks noChangeArrowheads="1"/>
            </p:cNvSpPr>
            <p:nvPr/>
          </p:nvSpPr>
          <p:spPr bwMode="auto">
            <a:xfrm>
              <a:off x="6781801" y="3044826"/>
              <a:ext cx="447675" cy="276225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6840538" y="3009900"/>
              <a:ext cx="330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G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68948" y="2720541"/>
            <a:ext cx="447675" cy="369887"/>
            <a:chOff x="8535989" y="2706689"/>
            <a:chExt cx="447675" cy="369887"/>
          </a:xfrm>
        </p:grpSpPr>
        <p:sp>
          <p:nvSpPr>
            <p:cNvPr id="22" name="Oval 39"/>
            <p:cNvSpPr>
              <a:spLocks noChangeArrowheads="1"/>
            </p:cNvSpPr>
            <p:nvPr/>
          </p:nvSpPr>
          <p:spPr bwMode="auto">
            <a:xfrm>
              <a:off x="8535989" y="2755901"/>
              <a:ext cx="447675" cy="27622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8602664" y="2706689"/>
              <a:ext cx="3143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B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509325" y="4066808"/>
            <a:ext cx="18203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Middle C has</a:t>
            </a:r>
          </a:p>
          <a:p>
            <a:r>
              <a:rPr lang="en-US" sz="2400" b="1" dirty="0" smtClean="0"/>
              <a:t>1 ledger line</a:t>
            </a:r>
          </a:p>
        </p:txBody>
      </p:sp>
      <p:sp>
        <p:nvSpPr>
          <p:cNvPr id="21" name="Oval 40"/>
          <p:cNvSpPr>
            <a:spLocks noChangeArrowheads="1"/>
          </p:cNvSpPr>
          <p:nvPr/>
        </p:nvSpPr>
        <p:spPr bwMode="auto">
          <a:xfrm>
            <a:off x="9196429" y="2916996"/>
            <a:ext cx="447675" cy="276225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9214395" y="3164828"/>
            <a:ext cx="447675" cy="369887"/>
            <a:chOff x="5888039" y="3154364"/>
            <a:chExt cx="447675" cy="369887"/>
          </a:xfrm>
        </p:grpSpPr>
        <p:sp>
          <p:nvSpPr>
            <p:cNvPr id="19" name="Oval 42"/>
            <p:cNvSpPr>
              <a:spLocks noChangeArrowheads="1"/>
            </p:cNvSpPr>
            <p:nvPr/>
          </p:nvSpPr>
          <p:spPr bwMode="auto">
            <a:xfrm>
              <a:off x="5888039" y="3192463"/>
              <a:ext cx="447675" cy="2762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5957888" y="3154364"/>
              <a:ext cx="2905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Calibri" panose="020F0502020204030204" pitchFamily="34" charset="0"/>
                </a:rPr>
                <a:t>F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258340" y="2870958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A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9195634" y="2563519"/>
            <a:ext cx="447675" cy="369888"/>
            <a:chOff x="9366251" y="2571750"/>
            <a:chExt cx="447675" cy="369888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9366251" y="2630488"/>
              <a:ext cx="447675" cy="2762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>
              <a:spLocks noChangeArrowheads="1"/>
            </p:cNvSpPr>
            <p:nvPr/>
          </p:nvSpPr>
          <p:spPr bwMode="auto">
            <a:xfrm>
              <a:off x="9434513" y="2571750"/>
              <a:ext cx="30956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195634" y="2283106"/>
            <a:ext cx="447675" cy="368300"/>
            <a:chOff x="4962526" y="3321050"/>
            <a:chExt cx="447675" cy="368300"/>
          </a:xfrm>
        </p:grpSpPr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4962526" y="3362326"/>
              <a:ext cx="447675" cy="2762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5037138" y="3321050"/>
              <a:ext cx="298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b="1" dirty="0">
                  <a:latin typeface="Calibri" panose="020F0502020204030204" pitchFamily="34" charset="0"/>
                </a:rPr>
                <a:t>E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677470" y="2434991"/>
            <a:ext cx="447675" cy="369887"/>
            <a:chOff x="5322778" y="3506834"/>
            <a:chExt cx="447675" cy="369887"/>
          </a:xfrm>
        </p:grpSpPr>
        <p:sp>
          <p:nvSpPr>
            <p:cNvPr id="50" name="Oval 44"/>
            <p:cNvSpPr>
              <a:spLocks noChangeArrowheads="1"/>
            </p:cNvSpPr>
            <p:nvPr/>
          </p:nvSpPr>
          <p:spPr bwMode="auto">
            <a:xfrm>
              <a:off x="5322778" y="3553666"/>
              <a:ext cx="447675" cy="2762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TextBox 50"/>
            <p:cNvSpPr txBox="1">
              <a:spLocks noChangeArrowheads="1"/>
            </p:cNvSpPr>
            <p:nvPr/>
          </p:nvSpPr>
          <p:spPr bwMode="auto">
            <a:xfrm>
              <a:off x="5380667" y="3506834"/>
              <a:ext cx="3302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D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199757" y="2146589"/>
            <a:ext cx="447675" cy="369887"/>
            <a:chOff x="5888039" y="3154364"/>
            <a:chExt cx="447675" cy="369887"/>
          </a:xfrm>
        </p:grpSpPr>
        <p:sp>
          <p:nvSpPr>
            <p:cNvPr id="53" name="Oval 42"/>
            <p:cNvSpPr>
              <a:spLocks noChangeArrowheads="1"/>
            </p:cNvSpPr>
            <p:nvPr/>
          </p:nvSpPr>
          <p:spPr bwMode="auto">
            <a:xfrm>
              <a:off x="5888039" y="3192463"/>
              <a:ext cx="447675" cy="2762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5957888" y="3154364"/>
              <a:ext cx="2905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>
                  <a:latin typeface="Calibri" panose="020F0502020204030204" pitchFamily="34" charset="0"/>
                </a:rPr>
                <a:t>F</a:t>
              </a: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025372" y="3816349"/>
            <a:ext cx="28546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Use the phrase “Every Good Boy Does Fine” </a:t>
            </a:r>
          </a:p>
          <a:p>
            <a:r>
              <a:rPr lang="en-US" sz="2400" b="1" dirty="0" smtClean="0"/>
              <a:t>to remember the line notes.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8026813" y="3879487"/>
            <a:ext cx="31107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space notes spell out the word face. </a:t>
            </a:r>
          </a:p>
          <a:p>
            <a:r>
              <a:rPr lang="en-US" sz="2400" b="1" dirty="0" smtClean="0"/>
              <a:t>You can use the phrase “face in the space” to remember that!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774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5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3075" name="Rectangle 58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cs typeface="Arial" panose="020B0604020202020204" pitchFamily="34" charset="0"/>
            </a:endParaRPr>
          </a:p>
        </p:txBody>
      </p:sp>
      <p:grpSp>
        <p:nvGrpSpPr>
          <p:cNvPr id="3076" name="Group 17"/>
          <p:cNvGrpSpPr>
            <a:grpSpLocks/>
          </p:cNvGrpSpPr>
          <p:nvPr/>
        </p:nvGrpSpPr>
        <p:grpSpPr bwMode="auto">
          <a:xfrm>
            <a:off x="2589211" y="2619611"/>
            <a:ext cx="7013575" cy="1874837"/>
            <a:chOff x="951" y="1657"/>
            <a:chExt cx="4418" cy="1181"/>
          </a:xfrm>
        </p:grpSpPr>
        <p:grpSp>
          <p:nvGrpSpPr>
            <p:cNvPr id="3078" name="Group 59"/>
            <p:cNvGrpSpPr>
              <a:grpSpLocks/>
            </p:cNvGrpSpPr>
            <p:nvPr/>
          </p:nvGrpSpPr>
          <p:grpSpPr bwMode="auto">
            <a:xfrm>
              <a:off x="1053" y="1657"/>
              <a:ext cx="4169" cy="792"/>
              <a:chOff x="1671637" y="2631121"/>
              <a:chExt cx="6618287" cy="1257300"/>
            </a:xfrm>
          </p:grpSpPr>
          <p:sp>
            <p:nvSpPr>
              <p:cNvPr id="33" name="Oval 44"/>
              <p:cNvSpPr>
                <a:spLocks noChangeArrowheads="1"/>
              </p:cNvSpPr>
              <p:nvPr/>
            </p:nvSpPr>
            <p:spPr bwMode="auto">
              <a:xfrm>
                <a:off x="2536824" y="3491546"/>
                <a:ext cx="447675" cy="2762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1" name="Oval 43"/>
              <p:cNvSpPr>
                <a:spLocks noChangeArrowheads="1"/>
              </p:cNvSpPr>
              <p:nvPr/>
            </p:nvSpPr>
            <p:spPr bwMode="auto">
              <a:xfrm>
                <a:off x="3438524" y="3362959"/>
                <a:ext cx="447675" cy="27622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2" name="Oval 42"/>
              <p:cNvSpPr>
                <a:spLocks noChangeArrowheads="1"/>
              </p:cNvSpPr>
              <p:nvPr/>
            </p:nvSpPr>
            <p:spPr bwMode="auto">
              <a:xfrm>
                <a:off x="4364037" y="3193096"/>
                <a:ext cx="447675" cy="27622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3" name="Oval 41"/>
              <p:cNvSpPr>
                <a:spLocks noChangeArrowheads="1"/>
              </p:cNvSpPr>
              <p:nvPr/>
            </p:nvSpPr>
            <p:spPr bwMode="auto">
              <a:xfrm>
                <a:off x="5257799" y="3045459"/>
                <a:ext cx="447675" cy="276225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4" name="Oval 40"/>
              <p:cNvSpPr>
                <a:spLocks noChangeArrowheads="1"/>
              </p:cNvSpPr>
              <p:nvPr/>
            </p:nvSpPr>
            <p:spPr bwMode="auto">
              <a:xfrm>
                <a:off x="6138862" y="2907346"/>
                <a:ext cx="447675" cy="276225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5" name="Oval 39"/>
              <p:cNvSpPr>
                <a:spLocks noChangeArrowheads="1"/>
              </p:cNvSpPr>
              <p:nvPr/>
            </p:nvSpPr>
            <p:spPr bwMode="auto">
              <a:xfrm>
                <a:off x="7011987" y="2756534"/>
                <a:ext cx="447675" cy="27622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6" name="Oval 37"/>
              <p:cNvSpPr>
                <a:spLocks noChangeArrowheads="1"/>
              </p:cNvSpPr>
              <p:nvPr/>
            </p:nvSpPr>
            <p:spPr bwMode="auto">
              <a:xfrm>
                <a:off x="1671637" y="3612196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3087" name="Oval 22"/>
              <p:cNvSpPr>
                <a:spLocks noChangeArrowheads="1"/>
              </p:cNvSpPr>
              <p:nvPr/>
            </p:nvSpPr>
            <p:spPr bwMode="auto">
              <a:xfrm>
                <a:off x="7842249" y="2631121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079" name="TextBox 61"/>
            <p:cNvSpPr txBox="1">
              <a:spLocks noChangeArrowheads="1"/>
            </p:cNvSpPr>
            <p:nvPr/>
          </p:nvSpPr>
          <p:spPr bwMode="auto">
            <a:xfrm>
              <a:off x="951" y="2392"/>
              <a:ext cx="441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4000" dirty="0">
                  <a:latin typeface="Calibri" panose="020F0502020204030204" pitchFamily="34" charset="0"/>
                </a:rPr>
                <a:t>Do   Re   </a:t>
              </a:r>
              <a:r>
                <a:rPr lang="en-US" sz="4000" dirty="0" err="1">
                  <a:latin typeface="Calibri" panose="020F0502020204030204" pitchFamily="34" charset="0"/>
                </a:rPr>
                <a:t>Mi</a:t>
              </a:r>
              <a:r>
                <a:rPr lang="en-US" sz="4000" dirty="0">
                  <a:latin typeface="Calibri" panose="020F0502020204030204" pitchFamily="34" charset="0"/>
                </a:rPr>
                <a:t>    </a:t>
              </a:r>
              <a:r>
                <a:rPr lang="en-US" sz="4000" dirty="0" err="1">
                  <a:latin typeface="Calibri" panose="020F0502020204030204" pitchFamily="34" charset="0"/>
                </a:rPr>
                <a:t>Fa</a:t>
              </a:r>
              <a:r>
                <a:rPr lang="en-US" sz="4000" dirty="0">
                  <a:latin typeface="Calibri" panose="020F0502020204030204" pitchFamily="34" charset="0"/>
                </a:rPr>
                <a:t>   Sol   La    Ti   Do</a:t>
              </a:r>
              <a:endParaRPr lang="en-US" sz="1600" dirty="0">
                <a:latin typeface="Calibri" panose="020F0502020204030204" pitchFamily="34" charset="0"/>
              </a:endParaRPr>
            </a:p>
          </p:txBody>
        </p:sp>
      </p:grp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4911723" y="794266"/>
            <a:ext cx="2368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8000" b="1" dirty="0">
                <a:latin typeface="Calibri" panose="020F0502020204030204" pitchFamily="34" charset="0"/>
              </a:rPr>
              <a:t>Scale</a:t>
            </a:r>
          </a:p>
        </p:txBody>
      </p:sp>
      <p:sp>
        <p:nvSpPr>
          <p:cNvPr id="17" name="Left Brace 16"/>
          <p:cNvSpPr/>
          <p:nvPr/>
        </p:nvSpPr>
        <p:spPr>
          <a:xfrm rot="5400000" flipH="1">
            <a:off x="5684584" y="1827763"/>
            <a:ext cx="822831" cy="6156202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5566009"/>
            <a:ext cx="1219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Octave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dirty="0" smtClean="0">
                <a:latin typeface="Calibri" panose="020F0502020204030204" pitchFamily="34" charset="0"/>
              </a:rPr>
              <a:t>After 7 notes, we repeat the same sequence of note names!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6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5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2291" name="Rectangle 58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8" r="27618"/>
          <a:stretch>
            <a:fillRect/>
          </a:stretch>
        </p:blipFill>
        <p:spPr bwMode="auto">
          <a:xfrm>
            <a:off x="1949056" y="1834115"/>
            <a:ext cx="115887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2128839" y="2303463"/>
            <a:ext cx="7756525" cy="1185862"/>
            <a:chOff x="1890" y="2138"/>
            <a:chExt cx="6608" cy="967"/>
          </a:xfrm>
        </p:grpSpPr>
        <p:sp>
          <p:nvSpPr>
            <p:cNvPr id="12316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0" name="Group 89"/>
          <p:cNvGrpSpPr>
            <a:grpSpLocks/>
          </p:cNvGrpSpPr>
          <p:nvPr/>
        </p:nvGrpSpPr>
        <p:grpSpPr bwMode="auto">
          <a:xfrm>
            <a:off x="3035301" y="2630488"/>
            <a:ext cx="6778625" cy="1257300"/>
            <a:chOff x="1511299" y="2631121"/>
            <a:chExt cx="6778625" cy="1257300"/>
          </a:xfrm>
        </p:grpSpPr>
        <p:sp>
          <p:nvSpPr>
            <p:cNvPr id="12306" name="Line 38"/>
            <p:cNvSpPr>
              <a:spLocks noChangeShapeType="1"/>
            </p:cNvSpPr>
            <p:nvPr/>
          </p:nvSpPr>
          <p:spPr bwMode="auto">
            <a:xfrm>
              <a:off x="1511299" y="3724908"/>
              <a:ext cx="723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307" name="Group 91"/>
            <p:cNvGrpSpPr>
              <a:grpSpLocks/>
            </p:cNvGrpSpPr>
            <p:nvPr/>
          </p:nvGrpSpPr>
          <p:grpSpPr bwMode="auto">
            <a:xfrm>
              <a:off x="1671637" y="2631121"/>
              <a:ext cx="6618287" cy="1257300"/>
              <a:chOff x="1671637" y="2631121"/>
              <a:chExt cx="6618287" cy="1257300"/>
            </a:xfrm>
          </p:grpSpPr>
          <p:sp>
            <p:nvSpPr>
              <p:cNvPr id="93" name="Oval 44"/>
              <p:cNvSpPr>
                <a:spLocks noChangeArrowheads="1"/>
              </p:cNvSpPr>
              <p:nvPr/>
            </p:nvSpPr>
            <p:spPr bwMode="auto">
              <a:xfrm>
                <a:off x="2536824" y="3491546"/>
                <a:ext cx="447675" cy="2762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09" name="Oval 43"/>
              <p:cNvSpPr>
                <a:spLocks noChangeArrowheads="1"/>
              </p:cNvSpPr>
              <p:nvPr/>
            </p:nvSpPr>
            <p:spPr bwMode="auto">
              <a:xfrm>
                <a:off x="3438524" y="3362959"/>
                <a:ext cx="447675" cy="27622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0" name="Oval 42"/>
              <p:cNvSpPr>
                <a:spLocks noChangeArrowheads="1"/>
              </p:cNvSpPr>
              <p:nvPr/>
            </p:nvSpPr>
            <p:spPr bwMode="auto">
              <a:xfrm>
                <a:off x="4364037" y="3193096"/>
                <a:ext cx="447675" cy="276225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1" name="Oval 41"/>
              <p:cNvSpPr>
                <a:spLocks noChangeArrowheads="1"/>
              </p:cNvSpPr>
              <p:nvPr/>
            </p:nvSpPr>
            <p:spPr bwMode="auto">
              <a:xfrm>
                <a:off x="5257799" y="3045459"/>
                <a:ext cx="447675" cy="276225"/>
              </a:xfrm>
              <a:prstGeom prst="ellipse">
                <a:avLst/>
              </a:prstGeom>
              <a:solidFill>
                <a:srgbClr val="33CC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2" name="Oval 40"/>
              <p:cNvSpPr>
                <a:spLocks noChangeArrowheads="1"/>
              </p:cNvSpPr>
              <p:nvPr/>
            </p:nvSpPr>
            <p:spPr bwMode="auto">
              <a:xfrm>
                <a:off x="6138862" y="2907346"/>
                <a:ext cx="447675" cy="276225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3" name="Oval 39"/>
              <p:cNvSpPr>
                <a:spLocks noChangeArrowheads="1"/>
              </p:cNvSpPr>
              <p:nvPr/>
            </p:nvSpPr>
            <p:spPr bwMode="auto">
              <a:xfrm>
                <a:off x="7011987" y="2756534"/>
                <a:ext cx="447675" cy="27622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4" name="Oval 37"/>
              <p:cNvSpPr>
                <a:spLocks noChangeArrowheads="1"/>
              </p:cNvSpPr>
              <p:nvPr/>
            </p:nvSpPr>
            <p:spPr bwMode="auto">
              <a:xfrm>
                <a:off x="1671637" y="3612196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  <p:sp>
            <p:nvSpPr>
              <p:cNvPr id="12315" name="Oval 22"/>
              <p:cNvSpPr>
                <a:spLocks noChangeArrowheads="1"/>
              </p:cNvSpPr>
              <p:nvPr/>
            </p:nvSpPr>
            <p:spPr bwMode="auto">
              <a:xfrm>
                <a:off x="7842249" y="2631121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43264" y="3565525"/>
            <a:ext cx="307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14476" y="3444081"/>
            <a:ext cx="33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37138" y="3321050"/>
            <a:ext cx="29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957888" y="3154364"/>
            <a:ext cx="290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40539" y="3001006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Calibri" panose="020F0502020204030204" pitchFamily="34" charset="0"/>
              </a:rPr>
              <a:t>G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724775" y="2860675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602664" y="2706689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434513" y="2571750"/>
            <a:ext cx="30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C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144" y="3512118"/>
            <a:ext cx="12192000" cy="2924169"/>
            <a:chOff x="7144" y="3512118"/>
            <a:chExt cx="12192000" cy="2924169"/>
          </a:xfrm>
        </p:grpSpPr>
        <p:sp>
          <p:nvSpPr>
            <p:cNvPr id="3" name="Left Brace 2"/>
            <p:cNvSpPr/>
            <p:nvPr/>
          </p:nvSpPr>
          <p:spPr>
            <a:xfrm rot="4839044" flipH="1">
              <a:off x="6078721" y="918720"/>
              <a:ext cx="1123316" cy="6310111"/>
            </a:xfrm>
            <a:prstGeom prst="leftBrace">
              <a:avLst>
                <a:gd name="adj1" fmla="val 8333"/>
                <a:gd name="adj2" fmla="val 60272"/>
              </a:avLst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144" y="4866627"/>
              <a:ext cx="121920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sz="3600" b="1" dirty="0" smtClean="0">
                  <a:latin typeface="Calibri" panose="020F0502020204030204" pitchFamily="34" charset="0"/>
                </a:rPr>
                <a:t>Octave: </a:t>
              </a:r>
              <a:br>
                <a:rPr lang="en-US" sz="3600" b="1" dirty="0" smtClean="0">
                  <a:latin typeface="Calibri" panose="020F0502020204030204" pitchFamily="34" charset="0"/>
                </a:rPr>
              </a:br>
              <a:r>
                <a:rPr lang="en-US" sz="2800" dirty="0" smtClean="0"/>
                <a:t>Two </a:t>
              </a:r>
              <a:r>
                <a:rPr lang="en-US" sz="2800" dirty="0"/>
                <a:t>tones eight </a:t>
              </a:r>
              <a:r>
                <a:rPr lang="en-US" sz="2800" dirty="0" smtClean="0"/>
                <a:t>pitches (diatonic degrees) apart</a:t>
              </a:r>
            </a:p>
            <a:p>
              <a:pPr algn="ctr" eaLnBrk="1" hangingPunct="1"/>
              <a:r>
                <a:rPr lang="en-US" sz="3200" dirty="0" smtClean="0">
                  <a:latin typeface="Calibri" panose="020F0502020204030204" pitchFamily="34" charset="0"/>
                </a:rPr>
                <a:t>We stop the musical alphabet at G because A through G is 7 pitches!</a:t>
              </a:r>
              <a:endParaRPr lang="en-US" sz="3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229477" y="1145934"/>
            <a:ext cx="3741473" cy="1178789"/>
            <a:chOff x="5473700" y="1655763"/>
            <a:chExt cx="3485048" cy="668731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5473700" y="1655763"/>
              <a:ext cx="3485048" cy="366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 dirty="0" smtClean="0">
                  <a:latin typeface="Calibri" panose="020F0502020204030204" pitchFamily="34" charset="0"/>
                </a:rPr>
                <a:t>Staff: </a:t>
              </a:r>
              <a:r>
                <a:rPr lang="en-US" sz="2800" dirty="0" smtClean="0">
                  <a:latin typeface="Calibri" panose="020F0502020204030204" pitchFamily="34" charset="0"/>
                </a:rPr>
                <a:t>five parallel lines</a:t>
              </a:r>
              <a:endParaRPr lang="en-US" sz="2800" dirty="0">
                <a:latin typeface="Calibri" panose="020F0502020204030204" pitchFamily="34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013426" y="1995856"/>
              <a:ext cx="0" cy="32863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60423" y="113934"/>
            <a:ext cx="2399824" cy="1938992"/>
            <a:chOff x="313207" y="1123732"/>
            <a:chExt cx="2399824" cy="1938992"/>
          </a:xfrm>
        </p:grpSpPr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313207" y="1123732"/>
              <a:ext cx="233891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3600" b="1" dirty="0">
                  <a:latin typeface="Calibri" panose="020F0502020204030204" pitchFamily="34" charset="0"/>
                </a:rPr>
                <a:t>Treble </a:t>
              </a:r>
              <a:r>
                <a:rPr lang="en-US" sz="3600" b="1" dirty="0" smtClean="0">
                  <a:latin typeface="Calibri" panose="020F0502020204030204" pitchFamily="34" charset="0"/>
                </a:rPr>
                <a:t>Clef:</a:t>
              </a:r>
              <a:br>
                <a:rPr lang="en-US" sz="3600" b="1" dirty="0" smtClean="0">
                  <a:latin typeface="Calibri" panose="020F0502020204030204" pitchFamily="34" charset="0"/>
                </a:rPr>
              </a:br>
              <a:r>
                <a:rPr lang="en-US" sz="2800" dirty="0" smtClean="0">
                  <a:latin typeface="Calibri" panose="020F0502020204030204" pitchFamily="34" charset="0"/>
                </a:rPr>
                <a:t>symbol to</a:t>
              </a:r>
              <a:br>
                <a:rPr lang="en-US" sz="2800" dirty="0" smtClean="0">
                  <a:latin typeface="Calibri" panose="020F0502020204030204" pitchFamily="34" charset="0"/>
                </a:rPr>
              </a:br>
              <a:r>
                <a:rPr lang="en-US" sz="2800" dirty="0" smtClean="0">
                  <a:latin typeface="Calibri" panose="020F0502020204030204" pitchFamily="34" charset="0"/>
                </a:rPr>
                <a:t>show which</a:t>
              </a:r>
              <a:br>
                <a:rPr lang="en-US" sz="2800" dirty="0" smtClean="0">
                  <a:latin typeface="Calibri" panose="020F0502020204030204" pitchFamily="34" charset="0"/>
                </a:rPr>
              </a:br>
              <a:r>
                <a:rPr lang="en-US" sz="2800" dirty="0" smtClean="0">
                  <a:latin typeface="Calibri" panose="020F0502020204030204" pitchFamily="34" charset="0"/>
                </a:rPr>
                <a:t>line is G.</a:t>
              </a:r>
              <a:endParaRPr lang="en-US" sz="28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2389374" y="1718937"/>
              <a:ext cx="323657" cy="102465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060874" y="2147741"/>
            <a:ext cx="2215060" cy="867229"/>
            <a:chOff x="4060874" y="2147741"/>
            <a:chExt cx="2215060" cy="867229"/>
          </a:xfrm>
        </p:grpSpPr>
        <p:grpSp>
          <p:nvGrpSpPr>
            <p:cNvPr id="17" name="Group 16"/>
            <p:cNvGrpSpPr/>
            <p:nvPr/>
          </p:nvGrpSpPr>
          <p:grpSpPr>
            <a:xfrm>
              <a:off x="4344433" y="2147741"/>
              <a:ext cx="1931501" cy="646331"/>
              <a:chOff x="4236244" y="2239168"/>
              <a:chExt cx="1931501" cy="646331"/>
            </a:xfrm>
          </p:grpSpPr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4236244" y="2239168"/>
                <a:ext cx="1557158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sz="3600" b="1" dirty="0" smtClean="0">
                    <a:latin typeface="Calibri" panose="020F0502020204030204" pitchFamily="34" charset="0"/>
                  </a:rPr>
                  <a:t>Pitches</a:t>
                </a:r>
                <a:endParaRPr lang="en-US" sz="3600" b="1" dirty="0">
                  <a:latin typeface="Calibri" panose="020F0502020204030204" pitchFamily="34" charset="0"/>
                </a:endParaRPr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5770444" y="2703874"/>
                <a:ext cx="397301" cy="16701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4060874" y="2597148"/>
              <a:ext cx="315188" cy="21002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4992492" y="2716457"/>
              <a:ext cx="221700" cy="2985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8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872" y="511244"/>
            <a:ext cx="1158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We usually read </a:t>
            </a:r>
            <a:r>
              <a:rPr lang="en-US" sz="3200" b="1" dirty="0" smtClean="0"/>
              <a:t>and number things from </a:t>
            </a:r>
            <a:r>
              <a:rPr lang="en-US" sz="3200" b="1" dirty="0"/>
              <a:t>the top to </a:t>
            </a:r>
            <a:r>
              <a:rPr lang="en-US" sz="3200" b="1" dirty="0" smtClean="0"/>
              <a:t>the bottom, but </a:t>
            </a:r>
            <a:r>
              <a:rPr lang="en-US" sz="3200" b="1" dirty="0"/>
              <a:t>on </a:t>
            </a:r>
            <a:r>
              <a:rPr lang="en-US" sz="3200" b="1" dirty="0" smtClean="0"/>
              <a:t>the </a:t>
            </a:r>
            <a:r>
              <a:rPr lang="en-US" sz="3200" b="1" dirty="0"/>
              <a:t>music staff we count from the </a:t>
            </a:r>
            <a:r>
              <a:rPr lang="en-US" sz="3200" b="1" dirty="0" smtClean="0"/>
              <a:t>bottom </a:t>
            </a:r>
            <a:r>
              <a:rPr lang="en-US" sz="3200" b="1" dirty="0"/>
              <a:t>up</a:t>
            </a:r>
            <a:r>
              <a:rPr lang="en-US" sz="3200" b="1" dirty="0" smtClean="0"/>
              <a:t>! </a:t>
            </a:r>
          </a:p>
          <a:p>
            <a:pPr algn="ctr"/>
            <a:r>
              <a:rPr lang="en-US" sz="3200" b="1" dirty="0" smtClean="0"/>
              <a:t>Reading notes on a staff is more like reading a graph.</a:t>
            </a:r>
            <a:endParaRPr lang="en-US" sz="32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223208" y="2991614"/>
            <a:ext cx="5449403" cy="2317750"/>
            <a:chOff x="1876425" y="2356374"/>
            <a:chExt cx="5449403" cy="231775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19" r="27619"/>
            <a:stretch/>
          </p:blipFill>
          <p:spPr bwMode="auto">
            <a:xfrm>
              <a:off x="1876425" y="2356374"/>
              <a:ext cx="1158875" cy="2317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1968190" y="2832017"/>
              <a:ext cx="5357638" cy="1185863"/>
              <a:chOff x="1890" y="2138"/>
              <a:chExt cx="6608" cy="967"/>
            </a:xfrm>
          </p:grpSpPr>
          <p:sp>
            <p:nvSpPr>
              <p:cNvPr id="8" name="Line 52"/>
              <p:cNvSpPr>
                <a:spLocks noChangeShapeType="1"/>
              </p:cNvSpPr>
              <p:nvPr/>
            </p:nvSpPr>
            <p:spPr bwMode="auto">
              <a:xfrm>
                <a:off x="1905" y="214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51"/>
              <p:cNvSpPr>
                <a:spLocks noChangeShapeType="1"/>
              </p:cNvSpPr>
              <p:nvPr/>
            </p:nvSpPr>
            <p:spPr bwMode="auto">
              <a:xfrm>
                <a:off x="1905" y="238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50"/>
              <p:cNvSpPr>
                <a:spLocks noChangeShapeType="1"/>
              </p:cNvSpPr>
              <p:nvPr/>
            </p:nvSpPr>
            <p:spPr bwMode="auto">
              <a:xfrm>
                <a:off x="1905" y="262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49"/>
              <p:cNvSpPr>
                <a:spLocks noChangeShapeType="1"/>
              </p:cNvSpPr>
              <p:nvPr/>
            </p:nvSpPr>
            <p:spPr bwMode="auto">
              <a:xfrm>
                <a:off x="1905" y="286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48"/>
              <p:cNvSpPr>
                <a:spLocks noChangeShapeType="1"/>
              </p:cNvSpPr>
              <p:nvPr/>
            </p:nvSpPr>
            <p:spPr bwMode="auto">
              <a:xfrm>
                <a:off x="1897" y="310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47"/>
              <p:cNvSpPr>
                <a:spLocks noChangeShapeType="1"/>
              </p:cNvSpPr>
              <p:nvPr/>
            </p:nvSpPr>
            <p:spPr bwMode="auto">
              <a:xfrm>
                <a:off x="1890" y="213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46"/>
              <p:cNvSpPr>
                <a:spLocks noChangeShapeType="1"/>
              </p:cNvSpPr>
              <p:nvPr/>
            </p:nvSpPr>
            <p:spPr bwMode="auto">
              <a:xfrm>
                <a:off x="8498" y="214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Oval 40"/>
            <p:cNvSpPr>
              <a:spLocks noChangeArrowheads="1"/>
            </p:cNvSpPr>
            <p:nvPr/>
          </p:nvSpPr>
          <p:spPr bwMode="auto">
            <a:xfrm>
              <a:off x="3505201" y="34281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66973" y="338158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531694" y="3240283"/>
              <a:ext cx="447675" cy="369332"/>
              <a:chOff x="3455368" y="3240283"/>
              <a:chExt cx="447675" cy="369332"/>
            </a:xfrm>
          </p:grpSpPr>
          <p:sp>
            <p:nvSpPr>
              <p:cNvPr id="17" name="Oval 39"/>
              <p:cNvSpPr>
                <a:spLocks noChangeArrowheads="1"/>
              </p:cNvSpPr>
              <p:nvPr/>
            </p:nvSpPr>
            <p:spPr bwMode="auto">
              <a:xfrm>
                <a:off x="3455368" y="3290028"/>
                <a:ext cx="447675" cy="27622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21950" y="3240283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B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554143" y="3097415"/>
              <a:ext cx="447675" cy="369332"/>
              <a:chOff x="4271775" y="3085031"/>
              <a:chExt cx="447675" cy="369332"/>
            </a:xfrm>
          </p:grpSpPr>
          <p:sp>
            <p:nvSpPr>
              <p:cNvPr id="18" name="Oval 22"/>
              <p:cNvSpPr>
                <a:spLocks noChangeArrowheads="1"/>
              </p:cNvSpPr>
              <p:nvPr/>
            </p:nvSpPr>
            <p:spPr bwMode="auto">
              <a:xfrm>
                <a:off x="4271775" y="3117746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37594" y="3085031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C</a:t>
                </a: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6553201" y="2935533"/>
              <a:ext cx="447675" cy="369332"/>
              <a:chOff x="6506736" y="3956248"/>
              <a:chExt cx="447675" cy="369332"/>
            </a:xfrm>
          </p:grpSpPr>
          <p:sp>
            <p:nvSpPr>
              <p:cNvPr id="33" name="Oval 44"/>
              <p:cNvSpPr>
                <a:spLocks noChangeArrowheads="1"/>
              </p:cNvSpPr>
              <p:nvPr/>
            </p:nvSpPr>
            <p:spPr bwMode="auto">
              <a:xfrm>
                <a:off x="6506736" y="4002802"/>
                <a:ext cx="447675" cy="2762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6565303" y="3956248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D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V="1">
              <a:off x="3352801" y="2667000"/>
              <a:ext cx="3424237" cy="573284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38" y="3333689"/>
            <a:ext cx="2514600" cy="1253104"/>
          </a:xfrm>
          <a:prstGeom prst="rect">
            <a:avLst/>
          </a:prstGeom>
        </p:spPr>
      </p:pic>
      <p:grpSp>
        <p:nvGrpSpPr>
          <p:cNvPr id="24" name="Group 4"/>
          <p:cNvGrpSpPr>
            <a:grpSpLocks noChangeAspect="1"/>
          </p:cNvGrpSpPr>
          <p:nvPr/>
        </p:nvGrpSpPr>
        <p:grpSpPr bwMode="auto">
          <a:xfrm>
            <a:off x="9088814" y="2965210"/>
            <a:ext cx="2514600" cy="2196340"/>
            <a:chOff x="5696" y="1923"/>
            <a:chExt cx="1438" cy="1256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96" y="1923"/>
              <a:ext cx="1438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5932" y="2143"/>
              <a:ext cx="906" cy="678"/>
            </a:xfrm>
            <a:custGeom>
              <a:avLst/>
              <a:gdLst>
                <a:gd name="T0" fmla="*/ 138 w 906"/>
                <a:gd name="T1" fmla="*/ 678 h 678"/>
                <a:gd name="T2" fmla="*/ 32 w 906"/>
                <a:gd name="T3" fmla="*/ 676 h 678"/>
                <a:gd name="T4" fmla="*/ 8 w 906"/>
                <a:gd name="T5" fmla="*/ 345 h 678"/>
                <a:gd name="T6" fmla="*/ 0 w 906"/>
                <a:gd name="T7" fmla="*/ 41 h 678"/>
                <a:gd name="T8" fmla="*/ 62 w 906"/>
                <a:gd name="T9" fmla="*/ 30 h 678"/>
                <a:gd name="T10" fmla="*/ 455 w 906"/>
                <a:gd name="T11" fmla="*/ 6 h 678"/>
                <a:gd name="T12" fmla="*/ 775 w 906"/>
                <a:gd name="T13" fmla="*/ 0 h 678"/>
                <a:gd name="T14" fmla="*/ 876 w 906"/>
                <a:gd name="T15" fmla="*/ 0 h 678"/>
                <a:gd name="T16" fmla="*/ 906 w 906"/>
                <a:gd name="T17" fmla="*/ 541 h 678"/>
                <a:gd name="T18" fmla="*/ 899 w 906"/>
                <a:gd name="T19" fmla="*/ 641 h 678"/>
                <a:gd name="T20" fmla="*/ 842 w 906"/>
                <a:gd name="T21" fmla="*/ 659 h 678"/>
                <a:gd name="T22" fmla="*/ 686 w 906"/>
                <a:gd name="T23" fmla="*/ 662 h 678"/>
                <a:gd name="T24" fmla="*/ 138 w 906"/>
                <a:gd name="T25" fmla="*/ 678 h 678"/>
                <a:gd name="T26" fmla="*/ 138 w 906"/>
                <a:gd name="T27" fmla="*/ 678 h 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6" h="678">
                  <a:moveTo>
                    <a:pt x="138" y="678"/>
                  </a:moveTo>
                  <a:lnTo>
                    <a:pt x="32" y="676"/>
                  </a:lnTo>
                  <a:lnTo>
                    <a:pt x="8" y="345"/>
                  </a:lnTo>
                  <a:lnTo>
                    <a:pt x="0" y="41"/>
                  </a:lnTo>
                  <a:lnTo>
                    <a:pt x="62" y="30"/>
                  </a:lnTo>
                  <a:lnTo>
                    <a:pt x="455" y="6"/>
                  </a:lnTo>
                  <a:lnTo>
                    <a:pt x="775" y="0"/>
                  </a:lnTo>
                  <a:lnTo>
                    <a:pt x="876" y="0"/>
                  </a:lnTo>
                  <a:lnTo>
                    <a:pt x="906" y="541"/>
                  </a:lnTo>
                  <a:lnTo>
                    <a:pt x="899" y="641"/>
                  </a:lnTo>
                  <a:lnTo>
                    <a:pt x="842" y="659"/>
                  </a:lnTo>
                  <a:lnTo>
                    <a:pt x="686" y="662"/>
                  </a:lnTo>
                  <a:lnTo>
                    <a:pt x="138" y="678"/>
                  </a:lnTo>
                  <a:lnTo>
                    <a:pt x="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6596" y="2342"/>
              <a:ext cx="98" cy="328"/>
            </a:xfrm>
            <a:custGeom>
              <a:avLst/>
              <a:gdLst>
                <a:gd name="T0" fmla="*/ 6 w 98"/>
                <a:gd name="T1" fmla="*/ 328 h 328"/>
                <a:gd name="T2" fmla="*/ 0 w 98"/>
                <a:gd name="T3" fmla="*/ 6 h 328"/>
                <a:gd name="T4" fmla="*/ 36 w 98"/>
                <a:gd name="T5" fmla="*/ 0 h 328"/>
                <a:gd name="T6" fmla="*/ 86 w 98"/>
                <a:gd name="T7" fmla="*/ 3 h 328"/>
                <a:gd name="T8" fmla="*/ 98 w 98"/>
                <a:gd name="T9" fmla="*/ 324 h 328"/>
                <a:gd name="T10" fmla="*/ 6 w 98"/>
                <a:gd name="T11" fmla="*/ 328 h 328"/>
                <a:gd name="T12" fmla="*/ 6 w 98"/>
                <a:gd name="T13" fmla="*/ 328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328">
                  <a:moveTo>
                    <a:pt x="6" y="328"/>
                  </a:moveTo>
                  <a:lnTo>
                    <a:pt x="0" y="6"/>
                  </a:lnTo>
                  <a:lnTo>
                    <a:pt x="36" y="0"/>
                  </a:lnTo>
                  <a:lnTo>
                    <a:pt x="86" y="3"/>
                  </a:lnTo>
                  <a:lnTo>
                    <a:pt x="98" y="324"/>
                  </a:lnTo>
                  <a:lnTo>
                    <a:pt x="6" y="328"/>
                  </a:lnTo>
                  <a:lnTo>
                    <a:pt x="6" y="328"/>
                  </a:lnTo>
                  <a:close/>
                </a:path>
              </a:pathLst>
            </a:custGeom>
            <a:solidFill>
              <a:srgbClr val="910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auto">
            <a:xfrm>
              <a:off x="6400" y="2829"/>
              <a:ext cx="43" cy="234"/>
            </a:xfrm>
            <a:custGeom>
              <a:avLst/>
              <a:gdLst>
                <a:gd name="T0" fmla="*/ 17 w 43"/>
                <a:gd name="T1" fmla="*/ 234 h 234"/>
                <a:gd name="T2" fmla="*/ 32 w 43"/>
                <a:gd name="T3" fmla="*/ 234 h 234"/>
                <a:gd name="T4" fmla="*/ 43 w 43"/>
                <a:gd name="T5" fmla="*/ 216 h 234"/>
                <a:gd name="T6" fmla="*/ 27 w 43"/>
                <a:gd name="T7" fmla="*/ 0 h 234"/>
                <a:gd name="T8" fmla="*/ 0 w 43"/>
                <a:gd name="T9" fmla="*/ 3 h 234"/>
                <a:gd name="T10" fmla="*/ 17 w 43"/>
                <a:gd name="T11" fmla="*/ 234 h 234"/>
                <a:gd name="T12" fmla="*/ 17 w 43"/>
                <a:gd name="T1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34">
                  <a:moveTo>
                    <a:pt x="17" y="234"/>
                  </a:moveTo>
                  <a:lnTo>
                    <a:pt x="32" y="234"/>
                  </a:lnTo>
                  <a:lnTo>
                    <a:pt x="43" y="216"/>
                  </a:lnTo>
                  <a:lnTo>
                    <a:pt x="27" y="0"/>
                  </a:lnTo>
                  <a:lnTo>
                    <a:pt x="0" y="3"/>
                  </a:lnTo>
                  <a:lnTo>
                    <a:pt x="17" y="234"/>
                  </a:lnTo>
                  <a:lnTo>
                    <a:pt x="17" y="234"/>
                  </a:lnTo>
                  <a:close/>
                </a:path>
              </a:pathLst>
            </a:custGeom>
            <a:solidFill>
              <a:srgbClr val="4242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2"/>
            <p:cNvSpPr>
              <a:spLocks/>
            </p:cNvSpPr>
            <p:nvPr/>
          </p:nvSpPr>
          <p:spPr bwMode="auto">
            <a:xfrm>
              <a:off x="6298" y="2025"/>
              <a:ext cx="99" cy="126"/>
            </a:xfrm>
            <a:custGeom>
              <a:avLst/>
              <a:gdLst>
                <a:gd name="T0" fmla="*/ 14 w 99"/>
                <a:gd name="T1" fmla="*/ 126 h 126"/>
                <a:gd name="T2" fmla="*/ 0 w 99"/>
                <a:gd name="T3" fmla="*/ 11 h 126"/>
                <a:gd name="T4" fmla="*/ 29 w 99"/>
                <a:gd name="T5" fmla="*/ 0 h 126"/>
                <a:gd name="T6" fmla="*/ 78 w 99"/>
                <a:gd name="T7" fmla="*/ 3 h 126"/>
                <a:gd name="T8" fmla="*/ 99 w 99"/>
                <a:gd name="T9" fmla="*/ 11 h 126"/>
                <a:gd name="T10" fmla="*/ 99 w 99"/>
                <a:gd name="T11" fmla="*/ 121 h 126"/>
                <a:gd name="T12" fmla="*/ 14 w 99"/>
                <a:gd name="T13" fmla="*/ 126 h 126"/>
                <a:gd name="T14" fmla="*/ 14 w 99"/>
                <a:gd name="T15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126">
                  <a:moveTo>
                    <a:pt x="14" y="126"/>
                  </a:moveTo>
                  <a:lnTo>
                    <a:pt x="0" y="11"/>
                  </a:lnTo>
                  <a:lnTo>
                    <a:pt x="29" y="0"/>
                  </a:lnTo>
                  <a:lnTo>
                    <a:pt x="78" y="3"/>
                  </a:lnTo>
                  <a:lnTo>
                    <a:pt x="99" y="11"/>
                  </a:lnTo>
                  <a:lnTo>
                    <a:pt x="99" y="121"/>
                  </a:lnTo>
                  <a:lnTo>
                    <a:pt x="14" y="126"/>
                  </a:lnTo>
                  <a:lnTo>
                    <a:pt x="14" y="126"/>
                  </a:lnTo>
                  <a:close/>
                </a:path>
              </a:pathLst>
            </a:custGeom>
            <a:solidFill>
              <a:srgbClr val="8A8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113" y="2440"/>
              <a:ext cx="104" cy="252"/>
            </a:xfrm>
            <a:custGeom>
              <a:avLst/>
              <a:gdLst>
                <a:gd name="T0" fmla="*/ 8 w 104"/>
                <a:gd name="T1" fmla="*/ 252 h 252"/>
                <a:gd name="T2" fmla="*/ 0 w 104"/>
                <a:gd name="T3" fmla="*/ 5 h 252"/>
                <a:gd name="T4" fmla="*/ 66 w 104"/>
                <a:gd name="T5" fmla="*/ 0 h 252"/>
                <a:gd name="T6" fmla="*/ 89 w 104"/>
                <a:gd name="T7" fmla="*/ 7 h 252"/>
                <a:gd name="T8" fmla="*/ 104 w 104"/>
                <a:gd name="T9" fmla="*/ 249 h 252"/>
                <a:gd name="T10" fmla="*/ 8 w 104"/>
                <a:gd name="T11" fmla="*/ 252 h 252"/>
                <a:gd name="T12" fmla="*/ 8 w 104"/>
                <a:gd name="T13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" h="252">
                  <a:moveTo>
                    <a:pt x="8" y="252"/>
                  </a:moveTo>
                  <a:lnTo>
                    <a:pt x="0" y="5"/>
                  </a:lnTo>
                  <a:lnTo>
                    <a:pt x="66" y="0"/>
                  </a:lnTo>
                  <a:lnTo>
                    <a:pt x="89" y="7"/>
                  </a:lnTo>
                  <a:lnTo>
                    <a:pt x="104" y="249"/>
                  </a:lnTo>
                  <a:lnTo>
                    <a:pt x="8" y="252"/>
                  </a:lnTo>
                  <a:lnTo>
                    <a:pt x="8" y="252"/>
                  </a:lnTo>
                  <a:close/>
                </a:path>
              </a:pathLst>
            </a:custGeom>
            <a:solidFill>
              <a:srgbClr val="CC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443" y="2571"/>
              <a:ext cx="95" cy="105"/>
            </a:xfrm>
            <a:custGeom>
              <a:avLst/>
              <a:gdLst>
                <a:gd name="T0" fmla="*/ 3 w 95"/>
                <a:gd name="T1" fmla="*/ 105 h 105"/>
                <a:gd name="T2" fmla="*/ 0 w 95"/>
                <a:gd name="T3" fmla="*/ 8 h 105"/>
                <a:gd name="T4" fmla="*/ 19 w 95"/>
                <a:gd name="T5" fmla="*/ 0 h 105"/>
                <a:gd name="T6" fmla="*/ 89 w 95"/>
                <a:gd name="T7" fmla="*/ 0 h 105"/>
                <a:gd name="T8" fmla="*/ 95 w 95"/>
                <a:gd name="T9" fmla="*/ 103 h 105"/>
                <a:gd name="T10" fmla="*/ 3 w 95"/>
                <a:gd name="T11" fmla="*/ 105 h 105"/>
                <a:gd name="T12" fmla="*/ 3 w 95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5" h="105">
                  <a:moveTo>
                    <a:pt x="3" y="105"/>
                  </a:moveTo>
                  <a:lnTo>
                    <a:pt x="0" y="8"/>
                  </a:lnTo>
                  <a:lnTo>
                    <a:pt x="19" y="0"/>
                  </a:lnTo>
                  <a:lnTo>
                    <a:pt x="89" y="0"/>
                  </a:lnTo>
                  <a:lnTo>
                    <a:pt x="95" y="103"/>
                  </a:lnTo>
                  <a:lnTo>
                    <a:pt x="3" y="105"/>
                  </a:lnTo>
                  <a:lnTo>
                    <a:pt x="3" y="105"/>
                  </a:lnTo>
                  <a:close/>
                </a:path>
              </a:pathLst>
            </a:custGeom>
            <a:solidFill>
              <a:srgbClr val="476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446" y="2838"/>
              <a:ext cx="150" cy="276"/>
            </a:xfrm>
            <a:custGeom>
              <a:avLst/>
              <a:gdLst>
                <a:gd name="T0" fmla="*/ 73 w 150"/>
                <a:gd name="T1" fmla="*/ 241 h 276"/>
                <a:gd name="T2" fmla="*/ 0 w 150"/>
                <a:gd name="T3" fmla="*/ 2 h 276"/>
                <a:gd name="T4" fmla="*/ 18 w 150"/>
                <a:gd name="T5" fmla="*/ 0 h 276"/>
                <a:gd name="T6" fmla="*/ 150 w 150"/>
                <a:gd name="T7" fmla="*/ 276 h 276"/>
                <a:gd name="T8" fmla="*/ 119 w 150"/>
                <a:gd name="T9" fmla="*/ 268 h 276"/>
                <a:gd name="T10" fmla="*/ 73 w 150"/>
                <a:gd name="T11" fmla="*/ 241 h 276"/>
                <a:gd name="T12" fmla="*/ 73 w 150"/>
                <a:gd name="T13" fmla="*/ 241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276">
                  <a:moveTo>
                    <a:pt x="73" y="241"/>
                  </a:moveTo>
                  <a:lnTo>
                    <a:pt x="0" y="2"/>
                  </a:lnTo>
                  <a:lnTo>
                    <a:pt x="18" y="0"/>
                  </a:lnTo>
                  <a:lnTo>
                    <a:pt x="150" y="276"/>
                  </a:lnTo>
                  <a:lnTo>
                    <a:pt x="119" y="268"/>
                  </a:lnTo>
                  <a:lnTo>
                    <a:pt x="73" y="241"/>
                  </a:lnTo>
                  <a:lnTo>
                    <a:pt x="73" y="241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6277" y="2267"/>
              <a:ext cx="102" cy="417"/>
            </a:xfrm>
            <a:custGeom>
              <a:avLst/>
              <a:gdLst>
                <a:gd name="T0" fmla="*/ 8 w 102"/>
                <a:gd name="T1" fmla="*/ 417 h 417"/>
                <a:gd name="T2" fmla="*/ 0 w 102"/>
                <a:gd name="T3" fmla="*/ 13 h 417"/>
                <a:gd name="T4" fmla="*/ 15 w 102"/>
                <a:gd name="T5" fmla="*/ 0 h 417"/>
                <a:gd name="T6" fmla="*/ 85 w 102"/>
                <a:gd name="T7" fmla="*/ 1 h 417"/>
                <a:gd name="T8" fmla="*/ 102 w 102"/>
                <a:gd name="T9" fmla="*/ 411 h 417"/>
                <a:gd name="T10" fmla="*/ 8 w 102"/>
                <a:gd name="T11" fmla="*/ 417 h 417"/>
                <a:gd name="T12" fmla="*/ 8 w 102"/>
                <a:gd name="T13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417">
                  <a:moveTo>
                    <a:pt x="8" y="417"/>
                  </a:moveTo>
                  <a:lnTo>
                    <a:pt x="0" y="13"/>
                  </a:lnTo>
                  <a:lnTo>
                    <a:pt x="15" y="0"/>
                  </a:lnTo>
                  <a:lnTo>
                    <a:pt x="85" y="1"/>
                  </a:lnTo>
                  <a:lnTo>
                    <a:pt x="102" y="411"/>
                  </a:lnTo>
                  <a:lnTo>
                    <a:pt x="8" y="417"/>
                  </a:lnTo>
                  <a:lnTo>
                    <a:pt x="8" y="417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6371" y="2832"/>
              <a:ext cx="59" cy="240"/>
            </a:xfrm>
            <a:custGeom>
              <a:avLst/>
              <a:gdLst>
                <a:gd name="T0" fmla="*/ 54 w 59"/>
                <a:gd name="T1" fmla="*/ 237 h 240"/>
                <a:gd name="T2" fmla="*/ 0 w 59"/>
                <a:gd name="T3" fmla="*/ 240 h 240"/>
                <a:gd name="T4" fmla="*/ 5 w 59"/>
                <a:gd name="T5" fmla="*/ 0 h 240"/>
                <a:gd name="T6" fmla="*/ 40 w 59"/>
                <a:gd name="T7" fmla="*/ 3 h 240"/>
                <a:gd name="T8" fmla="*/ 59 w 59"/>
                <a:gd name="T9" fmla="*/ 229 h 240"/>
                <a:gd name="T10" fmla="*/ 54 w 59"/>
                <a:gd name="T11" fmla="*/ 237 h 240"/>
                <a:gd name="T12" fmla="*/ 54 w 59"/>
                <a:gd name="T13" fmla="*/ 237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40">
                  <a:moveTo>
                    <a:pt x="54" y="237"/>
                  </a:moveTo>
                  <a:lnTo>
                    <a:pt x="0" y="240"/>
                  </a:lnTo>
                  <a:lnTo>
                    <a:pt x="5" y="0"/>
                  </a:lnTo>
                  <a:lnTo>
                    <a:pt x="40" y="3"/>
                  </a:lnTo>
                  <a:lnTo>
                    <a:pt x="59" y="229"/>
                  </a:lnTo>
                  <a:lnTo>
                    <a:pt x="54" y="237"/>
                  </a:lnTo>
                  <a:lnTo>
                    <a:pt x="54" y="237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6210" y="2835"/>
              <a:ext cx="168" cy="298"/>
            </a:xfrm>
            <a:custGeom>
              <a:avLst/>
              <a:gdLst>
                <a:gd name="T0" fmla="*/ 27 w 168"/>
                <a:gd name="T1" fmla="*/ 298 h 298"/>
                <a:gd name="T2" fmla="*/ 64 w 168"/>
                <a:gd name="T3" fmla="*/ 274 h 298"/>
                <a:gd name="T4" fmla="*/ 168 w 168"/>
                <a:gd name="T5" fmla="*/ 7 h 298"/>
                <a:gd name="T6" fmla="*/ 145 w 168"/>
                <a:gd name="T7" fmla="*/ 0 h 298"/>
                <a:gd name="T8" fmla="*/ 0 w 168"/>
                <a:gd name="T9" fmla="*/ 271 h 298"/>
                <a:gd name="T10" fmla="*/ 27 w 168"/>
                <a:gd name="T11" fmla="*/ 298 h 298"/>
                <a:gd name="T12" fmla="*/ 27 w 168"/>
                <a:gd name="T13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" h="298">
                  <a:moveTo>
                    <a:pt x="27" y="298"/>
                  </a:moveTo>
                  <a:lnTo>
                    <a:pt x="64" y="274"/>
                  </a:lnTo>
                  <a:lnTo>
                    <a:pt x="168" y="7"/>
                  </a:lnTo>
                  <a:lnTo>
                    <a:pt x="145" y="0"/>
                  </a:lnTo>
                  <a:lnTo>
                    <a:pt x="0" y="271"/>
                  </a:lnTo>
                  <a:lnTo>
                    <a:pt x="27" y="298"/>
                  </a:lnTo>
                  <a:lnTo>
                    <a:pt x="27" y="298"/>
                  </a:lnTo>
                  <a:close/>
                </a:path>
              </a:pathLst>
            </a:custGeom>
            <a:solidFill>
              <a:srgbClr val="5C5C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6163" y="2842"/>
              <a:ext cx="195" cy="300"/>
            </a:xfrm>
            <a:custGeom>
              <a:avLst/>
              <a:gdLst>
                <a:gd name="T0" fmla="*/ 138 w 195"/>
                <a:gd name="T1" fmla="*/ 6 h 300"/>
                <a:gd name="T2" fmla="*/ 138 w 195"/>
                <a:gd name="T3" fmla="*/ 6 h 300"/>
                <a:gd name="T4" fmla="*/ 137 w 195"/>
                <a:gd name="T5" fmla="*/ 9 h 300"/>
                <a:gd name="T6" fmla="*/ 133 w 195"/>
                <a:gd name="T7" fmla="*/ 12 h 300"/>
                <a:gd name="T8" fmla="*/ 132 w 195"/>
                <a:gd name="T9" fmla="*/ 17 h 300"/>
                <a:gd name="T10" fmla="*/ 127 w 195"/>
                <a:gd name="T11" fmla="*/ 23 h 300"/>
                <a:gd name="T12" fmla="*/ 124 w 195"/>
                <a:gd name="T13" fmla="*/ 31 h 300"/>
                <a:gd name="T14" fmla="*/ 122 w 195"/>
                <a:gd name="T15" fmla="*/ 36 h 300"/>
                <a:gd name="T16" fmla="*/ 119 w 195"/>
                <a:gd name="T17" fmla="*/ 39 h 300"/>
                <a:gd name="T18" fmla="*/ 117 w 195"/>
                <a:gd name="T19" fmla="*/ 46 h 300"/>
                <a:gd name="T20" fmla="*/ 116 w 195"/>
                <a:gd name="T21" fmla="*/ 50 h 300"/>
                <a:gd name="T22" fmla="*/ 113 w 195"/>
                <a:gd name="T23" fmla="*/ 55 h 300"/>
                <a:gd name="T24" fmla="*/ 109 w 195"/>
                <a:gd name="T25" fmla="*/ 60 h 300"/>
                <a:gd name="T26" fmla="*/ 108 w 195"/>
                <a:gd name="T27" fmla="*/ 66 h 300"/>
                <a:gd name="T28" fmla="*/ 105 w 195"/>
                <a:gd name="T29" fmla="*/ 71 h 300"/>
                <a:gd name="T30" fmla="*/ 102 w 195"/>
                <a:gd name="T31" fmla="*/ 78 h 300"/>
                <a:gd name="T32" fmla="*/ 98 w 195"/>
                <a:gd name="T33" fmla="*/ 82 h 300"/>
                <a:gd name="T34" fmla="*/ 95 w 195"/>
                <a:gd name="T35" fmla="*/ 89 h 300"/>
                <a:gd name="T36" fmla="*/ 94 w 195"/>
                <a:gd name="T37" fmla="*/ 97 h 300"/>
                <a:gd name="T38" fmla="*/ 89 w 195"/>
                <a:gd name="T39" fmla="*/ 101 h 300"/>
                <a:gd name="T40" fmla="*/ 86 w 195"/>
                <a:gd name="T41" fmla="*/ 108 h 300"/>
                <a:gd name="T42" fmla="*/ 84 w 195"/>
                <a:gd name="T43" fmla="*/ 114 h 300"/>
                <a:gd name="T44" fmla="*/ 81 w 195"/>
                <a:gd name="T45" fmla="*/ 122 h 300"/>
                <a:gd name="T46" fmla="*/ 78 w 195"/>
                <a:gd name="T47" fmla="*/ 128 h 300"/>
                <a:gd name="T48" fmla="*/ 73 w 195"/>
                <a:gd name="T49" fmla="*/ 135 h 300"/>
                <a:gd name="T50" fmla="*/ 71 w 195"/>
                <a:gd name="T51" fmla="*/ 141 h 300"/>
                <a:gd name="T52" fmla="*/ 68 w 195"/>
                <a:gd name="T53" fmla="*/ 149 h 300"/>
                <a:gd name="T54" fmla="*/ 65 w 195"/>
                <a:gd name="T55" fmla="*/ 156 h 300"/>
                <a:gd name="T56" fmla="*/ 62 w 195"/>
                <a:gd name="T57" fmla="*/ 162 h 300"/>
                <a:gd name="T58" fmla="*/ 57 w 195"/>
                <a:gd name="T59" fmla="*/ 168 h 300"/>
                <a:gd name="T60" fmla="*/ 55 w 195"/>
                <a:gd name="T61" fmla="*/ 175 h 300"/>
                <a:gd name="T62" fmla="*/ 51 w 195"/>
                <a:gd name="T63" fmla="*/ 181 h 300"/>
                <a:gd name="T64" fmla="*/ 47 w 195"/>
                <a:gd name="T65" fmla="*/ 187 h 300"/>
                <a:gd name="T66" fmla="*/ 46 w 195"/>
                <a:gd name="T67" fmla="*/ 194 h 300"/>
                <a:gd name="T68" fmla="*/ 43 w 195"/>
                <a:gd name="T69" fmla="*/ 200 h 300"/>
                <a:gd name="T70" fmla="*/ 39 w 195"/>
                <a:gd name="T71" fmla="*/ 206 h 300"/>
                <a:gd name="T72" fmla="*/ 36 w 195"/>
                <a:gd name="T73" fmla="*/ 213 h 300"/>
                <a:gd name="T74" fmla="*/ 33 w 195"/>
                <a:gd name="T75" fmla="*/ 219 h 300"/>
                <a:gd name="T76" fmla="*/ 30 w 195"/>
                <a:gd name="T77" fmla="*/ 226 h 300"/>
                <a:gd name="T78" fmla="*/ 27 w 195"/>
                <a:gd name="T79" fmla="*/ 230 h 300"/>
                <a:gd name="T80" fmla="*/ 25 w 195"/>
                <a:gd name="T81" fmla="*/ 237 h 300"/>
                <a:gd name="T82" fmla="*/ 22 w 195"/>
                <a:gd name="T83" fmla="*/ 241 h 300"/>
                <a:gd name="T84" fmla="*/ 20 w 195"/>
                <a:gd name="T85" fmla="*/ 248 h 300"/>
                <a:gd name="T86" fmla="*/ 16 w 195"/>
                <a:gd name="T87" fmla="*/ 257 h 300"/>
                <a:gd name="T88" fmla="*/ 11 w 195"/>
                <a:gd name="T89" fmla="*/ 265 h 300"/>
                <a:gd name="T90" fmla="*/ 8 w 195"/>
                <a:gd name="T91" fmla="*/ 273 h 300"/>
                <a:gd name="T92" fmla="*/ 4 w 195"/>
                <a:gd name="T93" fmla="*/ 281 h 300"/>
                <a:gd name="T94" fmla="*/ 1 w 195"/>
                <a:gd name="T95" fmla="*/ 286 h 300"/>
                <a:gd name="T96" fmla="*/ 0 w 195"/>
                <a:gd name="T97" fmla="*/ 291 h 300"/>
                <a:gd name="T98" fmla="*/ 0 w 195"/>
                <a:gd name="T99" fmla="*/ 294 h 300"/>
                <a:gd name="T100" fmla="*/ 0 w 195"/>
                <a:gd name="T101" fmla="*/ 296 h 300"/>
                <a:gd name="T102" fmla="*/ 0 w 195"/>
                <a:gd name="T103" fmla="*/ 296 h 300"/>
                <a:gd name="T104" fmla="*/ 3 w 195"/>
                <a:gd name="T105" fmla="*/ 297 h 300"/>
                <a:gd name="T106" fmla="*/ 8 w 195"/>
                <a:gd name="T107" fmla="*/ 297 h 300"/>
                <a:gd name="T108" fmla="*/ 12 w 195"/>
                <a:gd name="T109" fmla="*/ 299 h 300"/>
                <a:gd name="T110" fmla="*/ 17 w 195"/>
                <a:gd name="T111" fmla="*/ 299 h 300"/>
                <a:gd name="T112" fmla="*/ 23 w 195"/>
                <a:gd name="T113" fmla="*/ 299 h 300"/>
                <a:gd name="T114" fmla="*/ 25 w 195"/>
                <a:gd name="T115" fmla="*/ 299 h 300"/>
                <a:gd name="T116" fmla="*/ 27 w 195"/>
                <a:gd name="T117" fmla="*/ 300 h 300"/>
                <a:gd name="T118" fmla="*/ 66 w 195"/>
                <a:gd name="T119" fmla="*/ 296 h 300"/>
                <a:gd name="T120" fmla="*/ 195 w 195"/>
                <a:gd name="T121" fmla="*/ 0 h 300"/>
                <a:gd name="T122" fmla="*/ 138 w 195"/>
                <a:gd name="T123" fmla="*/ 6 h 300"/>
                <a:gd name="T124" fmla="*/ 138 w 195"/>
                <a:gd name="T125" fmla="*/ 6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5" h="300">
                  <a:moveTo>
                    <a:pt x="138" y="6"/>
                  </a:moveTo>
                  <a:lnTo>
                    <a:pt x="138" y="6"/>
                  </a:lnTo>
                  <a:lnTo>
                    <a:pt x="137" y="9"/>
                  </a:lnTo>
                  <a:lnTo>
                    <a:pt x="133" y="12"/>
                  </a:lnTo>
                  <a:lnTo>
                    <a:pt x="132" y="17"/>
                  </a:lnTo>
                  <a:lnTo>
                    <a:pt x="127" y="23"/>
                  </a:lnTo>
                  <a:lnTo>
                    <a:pt x="124" y="31"/>
                  </a:lnTo>
                  <a:lnTo>
                    <a:pt x="122" y="36"/>
                  </a:lnTo>
                  <a:lnTo>
                    <a:pt x="119" y="39"/>
                  </a:lnTo>
                  <a:lnTo>
                    <a:pt x="117" y="46"/>
                  </a:lnTo>
                  <a:lnTo>
                    <a:pt x="116" y="50"/>
                  </a:lnTo>
                  <a:lnTo>
                    <a:pt x="113" y="55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5" y="71"/>
                  </a:lnTo>
                  <a:lnTo>
                    <a:pt x="102" y="78"/>
                  </a:lnTo>
                  <a:lnTo>
                    <a:pt x="98" y="82"/>
                  </a:lnTo>
                  <a:lnTo>
                    <a:pt x="95" y="89"/>
                  </a:lnTo>
                  <a:lnTo>
                    <a:pt x="94" y="97"/>
                  </a:lnTo>
                  <a:lnTo>
                    <a:pt x="89" y="101"/>
                  </a:lnTo>
                  <a:lnTo>
                    <a:pt x="86" y="108"/>
                  </a:lnTo>
                  <a:lnTo>
                    <a:pt x="84" y="114"/>
                  </a:lnTo>
                  <a:lnTo>
                    <a:pt x="81" y="122"/>
                  </a:lnTo>
                  <a:lnTo>
                    <a:pt x="78" y="128"/>
                  </a:lnTo>
                  <a:lnTo>
                    <a:pt x="73" y="135"/>
                  </a:lnTo>
                  <a:lnTo>
                    <a:pt x="71" y="141"/>
                  </a:lnTo>
                  <a:lnTo>
                    <a:pt x="68" y="149"/>
                  </a:lnTo>
                  <a:lnTo>
                    <a:pt x="65" y="156"/>
                  </a:lnTo>
                  <a:lnTo>
                    <a:pt x="62" y="162"/>
                  </a:lnTo>
                  <a:lnTo>
                    <a:pt x="57" y="168"/>
                  </a:lnTo>
                  <a:lnTo>
                    <a:pt x="55" y="175"/>
                  </a:lnTo>
                  <a:lnTo>
                    <a:pt x="51" y="181"/>
                  </a:lnTo>
                  <a:lnTo>
                    <a:pt x="47" y="187"/>
                  </a:lnTo>
                  <a:lnTo>
                    <a:pt x="46" y="194"/>
                  </a:lnTo>
                  <a:lnTo>
                    <a:pt x="43" y="200"/>
                  </a:lnTo>
                  <a:lnTo>
                    <a:pt x="39" y="206"/>
                  </a:lnTo>
                  <a:lnTo>
                    <a:pt x="36" y="213"/>
                  </a:lnTo>
                  <a:lnTo>
                    <a:pt x="33" y="219"/>
                  </a:lnTo>
                  <a:lnTo>
                    <a:pt x="30" y="226"/>
                  </a:lnTo>
                  <a:lnTo>
                    <a:pt x="27" y="230"/>
                  </a:lnTo>
                  <a:lnTo>
                    <a:pt x="25" y="237"/>
                  </a:lnTo>
                  <a:lnTo>
                    <a:pt x="22" y="241"/>
                  </a:lnTo>
                  <a:lnTo>
                    <a:pt x="20" y="248"/>
                  </a:lnTo>
                  <a:lnTo>
                    <a:pt x="16" y="257"/>
                  </a:lnTo>
                  <a:lnTo>
                    <a:pt x="11" y="265"/>
                  </a:lnTo>
                  <a:lnTo>
                    <a:pt x="8" y="273"/>
                  </a:lnTo>
                  <a:lnTo>
                    <a:pt x="4" y="281"/>
                  </a:lnTo>
                  <a:lnTo>
                    <a:pt x="1" y="286"/>
                  </a:lnTo>
                  <a:lnTo>
                    <a:pt x="0" y="291"/>
                  </a:lnTo>
                  <a:lnTo>
                    <a:pt x="0" y="294"/>
                  </a:lnTo>
                  <a:lnTo>
                    <a:pt x="0" y="296"/>
                  </a:lnTo>
                  <a:lnTo>
                    <a:pt x="0" y="296"/>
                  </a:lnTo>
                  <a:lnTo>
                    <a:pt x="3" y="297"/>
                  </a:lnTo>
                  <a:lnTo>
                    <a:pt x="8" y="297"/>
                  </a:lnTo>
                  <a:lnTo>
                    <a:pt x="12" y="299"/>
                  </a:lnTo>
                  <a:lnTo>
                    <a:pt x="17" y="299"/>
                  </a:lnTo>
                  <a:lnTo>
                    <a:pt x="23" y="299"/>
                  </a:lnTo>
                  <a:lnTo>
                    <a:pt x="25" y="299"/>
                  </a:lnTo>
                  <a:lnTo>
                    <a:pt x="27" y="300"/>
                  </a:lnTo>
                  <a:lnTo>
                    <a:pt x="66" y="296"/>
                  </a:lnTo>
                  <a:lnTo>
                    <a:pt x="195" y="0"/>
                  </a:lnTo>
                  <a:lnTo>
                    <a:pt x="138" y="6"/>
                  </a:lnTo>
                  <a:lnTo>
                    <a:pt x="138" y="6"/>
                  </a:lnTo>
                  <a:close/>
                </a:path>
              </a:pathLst>
            </a:custGeom>
            <a:solidFill>
              <a:srgbClr val="8A8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6056" y="2764"/>
              <a:ext cx="645" cy="350"/>
            </a:xfrm>
            <a:custGeom>
              <a:avLst/>
              <a:gdLst>
                <a:gd name="T0" fmla="*/ 0 w 645"/>
                <a:gd name="T1" fmla="*/ 36 h 350"/>
                <a:gd name="T2" fmla="*/ 532 w 645"/>
                <a:gd name="T3" fmla="*/ 0 h 350"/>
                <a:gd name="T4" fmla="*/ 645 w 645"/>
                <a:gd name="T5" fmla="*/ 55 h 350"/>
                <a:gd name="T6" fmla="*/ 643 w 645"/>
                <a:gd name="T7" fmla="*/ 63 h 350"/>
                <a:gd name="T8" fmla="*/ 638 w 645"/>
                <a:gd name="T9" fmla="*/ 68 h 350"/>
                <a:gd name="T10" fmla="*/ 626 w 645"/>
                <a:gd name="T11" fmla="*/ 70 h 350"/>
                <a:gd name="T12" fmla="*/ 621 w 645"/>
                <a:gd name="T13" fmla="*/ 70 h 350"/>
                <a:gd name="T14" fmla="*/ 611 w 645"/>
                <a:gd name="T15" fmla="*/ 70 h 350"/>
                <a:gd name="T16" fmla="*/ 600 w 645"/>
                <a:gd name="T17" fmla="*/ 70 h 350"/>
                <a:gd name="T18" fmla="*/ 588 w 645"/>
                <a:gd name="T19" fmla="*/ 70 h 350"/>
                <a:gd name="T20" fmla="*/ 572 w 645"/>
                <a:gd name="T21" fmla="*/ 70 h 350"/>
                <a:gd name="T22" fmla="*/ 556 w 645"/>
                <a:gd name="T23" fmla="*/ 71 h 350"/>
                <a:gd name="T24" fmla="*/ 538 w 645"/>
                <a:gd name="T25" fmla="*/ 71 h 350"/>
                <a:gd name="T26" fmla="*/ 522 w 645"/>
                <a:gd name="T27" fmla="*/ 73 h 350"/>
                <a:gd name="T28" fmla="*/ 503 w 645"/>
                <a:gd name="T29" fmla="*/ 73 h 350"/>
                <a:gd name="T30" fmla="*/ 487 w 645"/>
                <a:gd name="T31" fmla="*/ 74 h 350"/>
                <a:gd name="T32" fmla="*/ 473 w 645"/>
                <a:gd name="T33" fmla="*/ 74 h 350"/>
                <a:gd name="T34" fmla="*/ 460 w 645"/>
                <a:gd name="T35" fmla="*/ 76 h 350"/>
                <a:gd name="T36" fmla="*/ 449 w 645"/>
                <a:gd name="T37" fmla="*/ 76 h 350"/>
                <a:gd name="T38" fmla="*/ 441 w 645"/>
                <a:gd name="T39" fmla="*/ 78 h 350"/>
                <a:gd name="T40" fmla="*/ 433 w 645"/>
                <a:gd name="T41" fmla="*/ 78 h 350"/>
                <a:gd name="T42" fmla="*/ 551 w 645"/>
                <a:gd name="T43" fmla="*/ 256 h 350"/>
                <a:gd name="T44" fmla="*/ 559 w 645"/>
                <a:gd name="T45" fmla="*/ 265 h 350"/>
                <a:gd name="T46" fmla="*/ 567 w 645"/>
                <a:gd name="T47" fmla="*/ 278 h 350"/>
                <a:gd name="T48" fmla="*/ 578 w 645"/>
                <a:gd name="T49" fmla="*/ 296 h 350"/>
                <a:gd name="T50" fmla="*/ 588 w 645"/>
                <a:gd name="T51" fmla="*/ 312 h 350"/>
                <a:gd name="T52" fmla="*/ 597 w 645"/>
                <a:gd name="T53" fmla="*/ 327 h 350"/>
                <a:gd name="T54" fmla="*/ 603 w 645"/>
                <a:gd name="T55" fmla="*/ 339 h 350"/>
                <a:gd name="T56" fmla="*/ 605 w 645"/>
                <a:gd name="T57" fmla="*/ 345 h 350"/>
                <a:gd name="T58" fmla="*/ 600 w 645"/>
                <a:gd name="T59" fmla="*/ 345 h 350"/>
                <a:gd name="T60" fmla="*/ 591 w 645"/>
                <a:gd name="T61" fmla="*/ 347 h 350"/>
                <a:gd name="T62" fmla="*/ 580 w 645"/>
                <a:gd name="T63" fmla="*/ 347 h 350"/>
                <a:gd name="T64" fmla="*/ 567 w 645"/>
                <a:gd name="T65" fmla="*/ 348 h 350"/>
                <a:gd name="T66" fmla="*/ 554 w 645"/>
                <a:gd name="T67" fmla="*/ 348 h 350"/>
                <a:gd name="T68" fmla="*/ 543 w 645"/>
                <a:gd name="T69" fmla="*/ 350 h 350"/>
                <a:gd name="T70" fmla="*/ 533 w 645"/>
                <a:gd name="T71" fmla="*/ 350 h 350"/>
                <a:gd name="T72" fmla="*/ 256 w 645"/>
                <a:gd name="T73" fmla="*/ 224 h 350"/>
                <a:gd name="T74" fmla="*/ 250 w 645"/>
                <a:gd name="T75" fmla="*/ 224 h 350"/>
                <a:gd name="T76" fmla="*/ 237 w 645"/>
                <a:gd name="T77" fmla="*/ 226 h 350"/>
                <a:gd name="T78" fmla="*/ 223 w 645"/>
                <a:gd name="T79" fmla="*/ 226 h 350"/>
                <a:gd name="T80" fmla="*/ 218 w 645"/>
                <a:gd name="T81" fmla="*/ 221 h 350"/>
                <a:gd name="T82" fmla="*/ 226 w 645"/>
                <a:gd name="T83" fmla="*/ 203 h 350"/>
                <a:gd name="T84" fmla="*/ 234 w 645"/>
                <a:gd name="T85" fmla="*/ 195 h 350"/>
                <a:gd name="T86" fmla="*/ 398 w 645"/>
                <a:gd name="T87" fmla="*/ 81 h 350"/>
                <a:gd name="T88" fmla="*/ 6 w 645"/>
                <a:gd name="T89" fmla="*/ 84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5" h="350">
                  <a:moveTo>
                    <a:pt x="6" y="84"/>
                  </a:moveTo>
                  <a:lnTo>
                    <a:pt x="0" y="36"/>
                  </a:lnTo>
                  <a:lnTo>
                    <a:pt x="9" y="23"/>
                  </a:lnTo>
                  <a:lnTo>
                    <a:pt x="532" y="0"/>
                  </a:lnTo>
                  <a:lnTo>
                    <a:pt x="629" y="4"/>
                  </a:lnTo>
                  <a:lnTo>
                    <a:pt x="645" y="55"/>
                  </a:lnTo>
                  <a:lnTo>
                    <a:pt x="645" y="57"/>
                  </a:lnTo>
                  <a:lnTo>
                    <a:pt x="643" y="63"/>
                  </a:lnTo>
                  <a:lnTo>
                    <a:pt x="640" y="65"/>
                  </a:lnTo>
                  <a:lnTo>
                    <a:pt x="638" y="68"/>
                  </a:lnTo>
                  <a:lnTo>
                    <a:pt x="632" y="70"/>
                  </a:lnTo>
                  <a:lnTo>
                    <a:pt x="626" y="70"/>
                  </a:lnTo>
                  <a:lnTo>
                    <a:pt x="623" y="70"/>
                  </a:lnTo>
                  <a:lnTo>
                    <a:pt x="621" y="70"/>
                  </a:lnTo>
                  <a:lnTo>
                    <a:pt x="616" y="70"/>
                  </a:lnTo>
                  <a:lnTo>
                    <a:pt x="611" y="70"/>
                  </a:lnTo>
                  <a:lnTo>
                    <a:pt x="605" y="70"/>
                  </a:lnTo>
                  <a:lnTo>
                    <a:pt x="600" y="70"/>
                  </a:lnTo>
                  <a:lnTo>
                    <a:pt x="594" y="70"/>
                  </a:lnTo>
                  <a:lnTo>
                    <a:pt x="588" y="70"/>
                  </a:lnTo>
                  <a:lnTo>
                    <a:pt x="580" y="70"/>
                  </a:lnTo>
                  <a:lnTo>
                    <a:pt x="572" y="70"/>
                  </a:lnTo>
                  <a:lnTo>
                    <a:pt x="564" y="70"/>
                  </a:lnTo>
                  <a:lnTo>
                    <a:pt x="556" y="71"/>
                  </a:lnTo>
                  <a:lnTo>
                    <a:pt x="546" y="71"/>
                  </a:lnTo>
                  <a:lnTo>
                    <a:pt x="538" y="71"/>
                  </a:lnTo>
                  <a:lnTo>
                    <a:pt x="530" y="71"/>
                  </a:lnTo>
                  <a:lnTo>
                    <a:pt x="522" y="73"/>
                  </a:lnTo>
                  <a:lnTo>
                    <a:pt x="513" y="73"/>
                  </a:lnTo>
                  <a:lnTo>
                    <a:pt x="503" y="73"/>
                  </a:lnTo>
                  <a:lnTo>
                    <a:pt x="495" y="73"/>
                  </a:lnTo>
                  <a:lnTo>
                    <a:pt x="487" y="74"/>
                  </a:lnTo>
                  <a:lnTo>
                    <a:pt x="479" y="74"/>
                  </a:lnTo>
                  <a:lnTo>
                    <a:pt x="473" y="74"/>
                  </a:lnTo>
                  <a:lnTo>
                    <a:pt x="465" y="76"/>
                  </a:lnTo>
                  <a:lnTo>
                    <a:pt x="460" y="76"/>
                  </a:lnTo>
                  <a:lnTo>
                    <a:pt x="454" y="76"/>
                  </a:lnTo>
                  <a:lnTo>
                    <a:pt x="449" y="76"/>
                  </a:lnTo>
                  <a:lnTo>
                    <a:pt x="444" y="76"/>
                  </a:lnTo>
                  <a:lnTo>
                    <a:pt x="441" y="78"/>
                  </a:lnTo>
                  <a:lnTo>
                    <a:pt x="436" y="78"/>
                  </a:lnTo>
                  <a:lnTo>
                    <a:pt x="433" y="78"/>
                  </a:lnTo>
                  <a:lnTo>
                    <a:pt x="549" y="253"/>
                  </a:lnTo>
                  <a:lnTo>
                    <a:pt x="551" y="256"/>
                  </a:lnTo>
                  <a:lnTo>
                    <a:pt x="554" y="259"/>
                  </a:lnTo>
                  <a:lnTo>
                    <a:pt x="559" y="265"/>
                  </a:lnTo>
                  <a:lnTo>
                    <a:pt x="562" y="270"/>
                  </a:lnTo>
                  <a:lnTo>
                    <a:pt x="567" y="278"/>
                  </a:lnTo>
                  <a:lnTo>
                    <a:pt x="572" y="286"/>
                  </a:lnTo>
                  <a:lnTo>
                    <a:pt x="578" y="296"/>
                  </a:lnTo>
                  <a:lnTo>
                    <a:pt x="583" y="304"/>
                  </a:lnTo>
                  <a:lnTo>
                    <a:pt x="588" y="312"/>
                  </a:lnTo>
                  <a:lnTo>
                    <a:pt x="592" y="319"/>
                  </a:lnTo>
                  <a:lnTo>
                    <a:pt x="597" y="327"/>
                  </a:lnTo>
                  <a:lnTo>
                    <a:pt x="600" y="332"/>
                  </a:lnTo>
                  <a:lnTo>
                    <a:pt x="603" y="339"/>
                  </a:lnTo>
                  <a:lnTo>
                    <a:pt x="605" y="342"/>
                  </a:lnTo>
                  <a:lnTo>
                    <a:pt x="605" y="345"/>
                  </a:lnTo>
                  <a:lnTo>
                    <a:pt x="602" y="345"/>
                  </a:lnTo>
                  <a:lnTo>
                    <a:pt x="600" y="345"/>
                  </a:lnTo>
                  <a:lnTo>
                    <a:pt x="595" y="345"/>
                  </a:lnTo>
                  <a:lnTo>
                    <a:pt x="591" y="347"/>
                  </a:lnTo>
                  <a:lnTo>
                    <a:pt x="584" y="347"/>
                  </a:lnTo>
                  <a:lnTo>
                    <a:pt x="580" y="347"/>
                  </a:lnTo>
                  <a:lnTo>
                    <a:pt x="573" y="347"/>
                  </a:lnTo>
                  <a:lnTo>
                    <a:pt x="567" y="348"/>
                  </a:lnTo>
                  <a:lnTo>
                    <a:pt x="560" y="348"/>
                  </a:lnTo>
                  <a:lnTo>
                    <a:pt x="554" y="348"/>
                  </a:lnTo>
                  <a:lnTo>
                    <a:pt x="548" y="348"/>
                  </a:lnTo>
                  <a:lnTo>
                    <a:pt x="543" y="350"/>
                  </a:lnTo>
                  <a:lnTo>
                    <a:pt x="535" y="350"/>
                  </a:lnTo>
                  <a:lnTo>
                    <a:pt x="533" y="350"/>
                  </a:lnTo>
                  <a:lnTo>
                    <a:pt x="466" y="213"/>
                  </a:lnTo>
                  <a:lnTo>
                    <a:pt x="256" y="224"/>
                  </a:lnTo>
                  <a:lnTo>
                    <a:pt x="255" y="224"/>
                  </a:lnTo>
                  <a:lnTo>
                    <a:pt x="250" y="224"/>
                  </a:lnTo>
                  <a:lnTo>
                    <a:pt x="242" y="224"/>
                  </a:lnTo>
                  <a:lnTo>
                    <a:pt x="237" y="226"/>
                  </a:lnTo>
                  <a:lnTo>
                    <a:pt x="229" y="226"/>
                  </a:lnTo>
                  <a:lnTo>
                    <a:pt x="223" y="226"/>
                  </a:lnTo>
                  <a:lnTo>
                    <a:pt x="218" y="224"/>
                  </a:lnTo>
                  <a:lnTo>
                    <a:pt x="218" y="221"/>
                  </a:lnTo>
                  <a:lnTo>
                    <a:pt x="220" y="211"/>
                  </a:lnTo>
                  <a:lnTo>
                    <a:pt x="226" y="203"/>
                  </a:lnTo>
                  <a:lnTo>
                    <a:pt x="231" y="197"/>
                  </a:lnTo>
                  <a:lnTo>
                    <a:pt x="234" y="195"/>
                  </a:lnTo>
                  <a:lnTo>
                    <a:pt x="452" y="178"/>
                  </a:lnTo>
                  <a:lnTo>
                    <a:pt x="398" y="81"/>
                  </a:lnTo>
                  <a:lnTo>
                    <a:pt x="6" y="84"/>
                  </a:lnTo>
                  <a:lnTo>
                    <a:pt x="6" y="84"/>
                  </a:lnTo>
                  <a:close/>
                </a:path>
              </a:pathLst>
            </a:custGeom>
            <a:solidFill>
              <a:srgbClr val="8A8A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5922" y="2130"/>
              <a:ext cx="919" cy="697"/>
            </a:xfrm>
            <a:custGeom>
              <a:avLst/>
              <a:gdLst>
                <a:gd name="T0" fmla="*/ 97 w 919"/>
                <a:gd name="T1" fmla="*/ 696 h 697"/>
                <a:gd name="T2" fmla="*/ 42 w 919"/>
                <a:gd name="T3" fmla="*/ 696 h 697"/>
                <a:gd name="T4" fmla="*/ 27 w 919"/>
                <a:gd name="T5" fmla="*/ 657 h 697"/>
                <a:gd name="T6" fmla="*/ 21 w 919"/>
                <a:gd name="T7" fmla="*/ 571 h 697"/>
                <a:gd name="T8" fmla="*/ 14 w 919"/>
                <a:gd name="T9" fmla="*/ 452 h 697"/>
                <a:gd name="T10" fmla="*/ 7 w 919"/>
                <a:gd name="T11" fmla="*/ 322 h 697"/>
                <a:gd name="T12" fmla="*/ 2 w 919"/>
                <a:gd name="T13" fmla="*/ 197 h 697"/>
                <a:gd name="T14" fmla="*/ 0 w 919"/>
                <a:gd name="T15" fmla="*/ 99 h 697"/>
                <a:gd name="T16" fmla="*/ 7 w 919"/>
                <a:gd name="T17" fmla="*/ 46 h 697"/>
                <a:gd name="T18" fmla="*/ 57 w 919"/>
                <a:gd name="T19" fmla="*/ 38 h 697"/>
                <a:gd name="T20" fmla="*/ 182 w 919"/>
                <a:gd name="T21" fmla="*/ 29 h 697"/>
                <a:gd name="T22" fmla="*/ 347 w 919"/>
                <a:gd name="T23" fmla="*/ 16 h 697"/>
                <a:gd name="T24" fmla="*/ 532 w 919"/>
                <a:gd name="T25" fmla="*/ 8 h 697"/>
                <a:gd name="T26" fmla="*/ 699 w 919"/>
                <a:gd name="T27" fmla="*/ 2 h 697"/>
                <a:gd name="T28" fmla="*/ 828 w 919"/>
                <a:gd name="T29" fmla="*/ 2 h 697"/>
                <a:gd name="T30" fmla="*/ 890 w 919"/>
                <a:gd name="T31" fmla="*/ 8 h 697"/>
                <a:gd name="T32" fmla="*/ 900 w 919"/>
                <a:gd name="T33" fmla="*/ 60 h 697"/>
                <a:gd name="T34" fmla="*/ 906 w 919"/>
                <a:gd name="T35" fmla="*/ 156 h 697"/>
                <a:gd name="T36" fmla="*/ 913 w 919"/>
                <a:gd name="T37" fmla="*/ 279 h 697"/>
                <a:gd name="T38" fmla="*/ 916 w 919"/>
                <a:gd name="T39" fmla="*/ 409 h 697"/>
                <a:gd name="T40" fmla="*/ 919 w 919"/>
                <a:gd name="T41" fmla="*/ 528 h 697"/>
                <a:gd name="T42" fmla="*/ 917 w 919"/>
                <a:gd name="T43" fmla="*/ 616 h 697"/>
                <a:gd name="T44" fmla="*/ 901 w 919"/>
                <a:gd name="T45" fmla="*/ 662 h 697"/>
                <a:gd name="T46" fmla="*/ 847 w 919"/>
                <a:gd name="T47" fmla="*/ 675 h 697"/>
                <a:gd name="T48" fmla="*/ 801 w 919"/>
                <a:gd name="T49" fmla="*/ 678 h 697"/>
                <a:gd name="T50" fmla="*/ 809 w 919"/>
                <a:gd name="T51" fmla="*/ 665 h 697"/>
                <a:gd name="T52" fmla="*/ 866 w 919"/>
                <a:gd name="T53" fmla="*/ 659 h 697"/>
                <a:gd name="T54" fmla="*/ 903 w 919"/>
                <a:gd name="T55" fmla="*/ 634 h 697"/>
                <a:gd name="T56" fmla="*/ 903 w 919"/>
                <a:gd name="T57" fmla="*/ 576 h 697"/>
                <a:gd name="T58" fmla="*/ 903 w 919"/>
                <a:gd name="T59" fmla="*/ 519 h 697"/>
                <a:gd name="T60" fmla="*/ 901 w 919"/>
                <a:gd name="T61" fmla="*/ 457 h 697"/>
                <a:gd name="T62" fmla="*/ 900 w 919"/>
                <a:gd name="T63" fmla="*/ 393 h 697"/>
                <a:gd name="T64" fmla="*/ 897 w 919"/>
                <a:gd name="T65" fmla="*/ 336 h 697"/>
                <a:gd name="T66" fmla="*/ 895 w 919"/>
                <a:gd name="T67" fmla="*/ 288 h 697"/>
                <a:gd name="T68" fmla="*/ 892 w 919"/>
                <a:gd name="T69" fmla="*/ 237 h 697"/>
                <a:gd name="T70" fmla="*/ 887 w 919"/>
                <a:gd name="T71" fmla="*/ 188 h 697"/>
                <a:gd name="T72" fmla="*/ 884 w 919"/>
                <a:gd name="T73" fmla="*/ 137 h 697"/>
                <a:gd name="T74" fmla="*/ 879 w 919"/>
                <a:gd name="T75" fmla="*/ 91 h 697"/>
                <a:gd name="T76" fmla="*/ 871 w 919"/>
                <a:gd name="T77" fmla="*/ 29 h 697"/>
                <a:gd name="T78" fmla="*/ 833 w 919"/>
                <a:gd name="T79" fmla="*/ 19 h 697"/>
                <a:gd name="T80" fmla="*/ 771 w 919"/>
                <a:gd name="T81" fmla="*/ 19 h 697"/>
                <a:gd name="T82" fmla="*/ 690 w 919"/>
                <a:gd name="T83" fmla="*/ 21 h 697"/>
                <a:gd name="T84" fmla="*/ 596 w 919"/>
                <a:gd name="T85" fmla="*/ 22 h 697"/>
                <a:gd name="T86" fmla="*/ 503 w 919"/>
                <a:gd name="T87" fmla="*/ 25 h 697"/>
                <a:gd name="T88" fmla="*/ 421 w 919"/>
                <a:gd name="T89" fmla="*/ 29 h 697"/>
                <a:gd name="T90" fmla="*/ 355 w 919"/>
                <a:gd name="T91" fmla="*/ 30 h 697"/>
                <a:gd name="T92" fmla="*/ 296 w 919"/>
                <a:gd name="T93" fmla="*/ 30 h 697"/>
                <a:gd name="T94" fmla="*/ 234 w 919"/>
                <a:gd name="T95" fmla="*/ 35 h 697"/>
                <a:gd name="T96" fmla="*/ 172 w 919"/>
                <a:gd name="T97" fmla="*/ 41 h 697"/>
                <a:gd name="T98" fmla="*/ 115 w 919"/>
                <a:gd name="T99" fmla="*/ 46 h 697"/>
                <a:gd name="T100" fmla="*/ 69 w 919"/>
                <a:gd name="T101" fmla="*/ 52 h 697"/>
                <a:gd name="T102" fmla="*/ 21 w 919"/>
                <a:gd name="T103" fmla="*/ 68 h 697"/>
                <a:gd name="T104" fmla="*/ 19 w 919"/>
                <a:gd name="T105" fmla="*/ 118 h 697"/>
                <a:gd name="T106" fmla="*/ 21 w 919"/>
                <a:gd name="T107" fmla="*/ 201 h 697"/>
                <a:gd name="T108" fmla="*/ 26 w 919"/>
                <a:gd name="T109" fmla="*/ 304 h 697"/>
                <a:gd name="T110" fmla="*/ 30 w 919"/>
                <a:gd name="T111" fmla="*/ 411 h 697"/>
                <a:gd name="T112" fmla="*/ 37 w 919"/>
                <a:gd name="T113" fmla="*/ 509 h 697"/>
                <a:gd name="T114" fmla="*/ 42 w 919"/>
                <a:gd name="T115" fmla="*/ 578 h 697"/>
                <a:gd name="T116" fmla="*/ 43 w 919"/>
                <a:gd name="T117" fmla="*/ 629 h 697"/>
                <a:gd name="T118" fmla="*/ 53 w 919"/>
                <a:gd name="T119" fmla="*/ 678 h 697"/>
                <a:gd name="T120" fmla="*/ 113 w 919"/>
                <a:gd name="T121" fmla="*/ 678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19" h="697">
                  <a:moveTo>
                    <a:pt x="142" y="691"/>
                  </a:moveTo>
                  <a:lnTo>
                    <a:pt x="140" y="691"/>
                  </a:lnTo>
                  <a:lnTo>
                    <a:pt x="135" y="691"/>
                  </a:lnTo>
                  <a:lnTo>
                    <a:pt x="131" y="692"/>
                  </a:lnTo>
                  <a:lnTo>
                    <a:pt x="124" y="692"/>
                  </a:lnTo>
                  <a:lnTo>
                    <a:pt x="115" y="692"/>
                  </a:lnTo>
                  <a:lnTo>
                    <a:pt x="107" y="696"/>
                  </a:lnTo>
                  <a:lnTo>
                    <a:pt x="102" y="696"/>
                  </a:lnTo>
                  <a:lnTo>
                    <a:pt x="97" y="696"/>
                  </a:lnTo>
                  <a:lnTo>
                    <a:pt x="92" y="697"/>
                  </a:lnTo>
                  <a:lnTo>
                    <a:pt x="88" y="697"/>
                  </a:lnTo>
                  <a:lnTo>
                    <a:pt x="83" y="697"/>
                  </a:lnTo>
                  <a:lnTo>
                    <a:pt x="77" y="697"/>
                  </a:lnTo>
                  <a:lnTo>
                    <a:pt x="72" y="697"/>
                  </a:lnTo>
                  <a:lnTo>
                    <a:pt x="67" y="697"/>
                  </a:lnTo>
                  <a:lnTo>
                    <a:pt x="57" y="697"/>
                  </a:lnTo>
                  <a:lnTo>
                    <a:pt x="49" y="697"/>
                  </a:lnTo>
                  <a:lnTo>
                    <a:pt x="42" y="696"/>
                  </a:lnTo>
                  <a:lnTo>
                    <a:pt x="37" y="696"/>
                  </a:lnTo>
                  <a:lnTo>
                    <a:pt x="32" y="692"/>
                  </a:lnTo>
                  <a:lnTo>
                    <a:pt x="30" y="691"/>
                  </a:lnTo>
                  <a:lnTo>
                    <a:pt x="30" y="686"/>
                  </a:lnTo>
                  <a:lnTo>
                    <a:pt x="29" y="680"/>
                  </a:lnTo>
                  <a:lnTo>
                    <a:pt x="29" y="675"/>
                  </a:lnTo>
                  <a:lnTo>
                    <a:pt x="29" y="670"/>
                  </a:lnTo>
                  <a:lnTo>
                    <a:pt x="27" y="664"/>
                  </a:lnTo>
                  <a:lnTo>
                    <a:pt x="27" y="657"/>
                  </a:lnTo>
                  <a:lnTo>
                    <a:pt x="27" y="649"/>
                  </a:lnTo>
                  <a:lnTo>
                    <a:pt x="26" y="641"/>
                  </a:lnTo>
                  <a:lnTo>
                    <a:pt x="26" y="632"/>
                  </a:lnTo>
                  <a:lnTo>
                    <a:pt x="26" y="624"/>
                  </a:lnTo>
                  <a:lnTo>
                    <a:pt x="24" y="614"/>
                  </a:lnTo>
                  <a:lnTo>
                    <a:pt x="24" y="605"/>
                  </a:lnTo>
                  <a:lnTo>
                    <a:pt x="22" y="594"/>
                  </a:lnTo>
                  <a:lnTo>
                    <a:pt x="22" y="584"/>
                  </a:lnTo>
                  <a:lnTo>
                    <a:pt x="21" y="571"/>
                  </a:lnTo>
                  <a:lnTo>
                    <a:pt x="21" y="560"/>
                  </a:lnTo>
                  <a:lnTo>
                    <a:pt x="19" y="548"/>
                  </a:lnTo>
                  <a:lnTo>
                    <a:pt x="19" y="535"/>
                  </a:lnTo>
                  <a:lnTo>
                    <a:pt x="18" y="522"/>
                  </a:lnTo>
                  <a:lnTo>
                    <a:pt x="18" y="508"/>
                  </a:lnTo>
                  <a:lnTo>
                    <a:pt x="16" y="495"/>
                  </a:lnTo>
                  <a:lnTo>
                    <a:pt x="16" y="482"/>
                  </a:lnTo>
                  <a:lnTo>
                    <a:pt x="14" y="466"/>
                  </a:lnTo>
                  <a:lnTo>
                    <a:pt x="14" y="452"/>
                  </a:lnTo>
                  <a:lnTo>
                    <a:pt x="13" y="438"/>
                  </a:lnTo>
                  <a:lnTo>
                    <a:pt x="13" y="423"/>
                  </a:lnTo>
                  <a:lnTo>
                    <a:pt x="13" y="409"/>
                  </a:lnTo>
                  <a:lnTo>
                    <a:pt x="11" y="395"/>
                  </a:lnTo>
                  <a:lnTo>
                    <a:pt x="11" y="380"/>
                  </a:lnTo>
                  <a:lnTo>
                    <a:pt x="11" y="366"/>
                  </a:lnTo>
                  <a:lnTo>
                    <a:pt x="10" y="350"/>
                  </a:lnTo>
                  <a:lnTo>
                    <a:pt x="8" y="336"/>
                  </a:lnTo>
                  <a:lnTo>
                    <a:pt x="7" y="322"/>
                  </a:lnTo>
                  <a:lnTo>
                    <a:pt x="7" y="307"/>
                  </a:lnTo>
                  <a:lnTo>
                    <a:pt x="7" y="293"/>
                  </a:lnTo>
                  <a:lnTo>
                    <a:pt x="5" y="279"/>
                  </a:lnTo>
                  <a:lnTo>
                    <a:pt x="5" y="264"/>
                  </a:lnTo>
                  <a:lnTo>
                    <a:pt x="5" y="250"/>
                  </a:lnTo>
                  <a:lnTo>
                    <a:pt x="3" y="236"/>
                  </a:lnTo>
                  <a:lnTo>
                    <a:pt x="3" y="223"/>
                  </a:lnTo>
                  <a:lnTo>
                    <a:pt x="2" y="210"/>
                  </a:lnTo>
                  <a:lnTo>
                    <a:pt x="2" y="197"/>
                  </a:lnTo>
                  <a:lnTo>
                    <a:pt x="2" y="183"/>
                  </a:lnTo>
                  <a:lnTo>
                    <a:pt x="2" y="172"/>
                  </a:lnTo>
                  <a:lnTo>
                    <a:pt x="2" y="161"/>
                  </a:lnTo>
                  <a:lnTo>
                    <a:pt x="2" y="150"/>
                  </a:lnTo>
                  <a:lnTo>
                    <a:pt x="0" y="138"/>
                  </a:lnTo>
                  <a:lnTo>
                    <a:pt x="0" y="127"/>
                  </a:lnTo>
                  <a:lnTo>
                    <a:pt x="0" y="118"/>
                  </a:lnTo>
                  <a:lnTo>
                    <a:pt x="0" y="108"/>
                  </a:lnTo>
                  <a:lnTo>
                    <a:pt x="0" y="99"/>
                  </a:lnTo>
                  <a:lnTo>
                    <a:pt x="0" y="91"/>
                  </a:lnTo>
                  <a:lnTo>
                    <a:pt x="0" y="83"/>
                  </a:lnTo>
                  <a:lnTo>
                    <a:pt x="2" y="76"/>
                  </a:lnTo>
                  <a:lnTo>
                    <a:pt x="2" y="68"/>
                  </a:lnTo>
                  <a:lnTo>
                    <a:pt x="2" y="64"/>
                  </a:lnTo>
                  <a:lnTo>
                    <a:pt x="2" y="59"/>
                  </a:lnTo>
                  <a:lnTo>
                    <a:pt x="3" y="54"/>
                  </a:lnTo>
                  <a:lnTo>
                    <a:pt x="3" y="49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10" y="45"/>
                  </a:lnTo>
                  <a:lnTo>
                    <a:pt x="13" y="43"/>
                  </a:lnTo>
                  <a:lnTo>
                    <a:pt x="18" y="43"/>
                  </a:lnTo>
                  <a:lnTo>
                    <a:pt x="22" y="41"/>
                  </a:lnTo>
                  <a:lnTo>
                    <a:pt x="30" y="41"/>
                  </a:lnTo>
                  <a:lnTo>
                    <a:pt x="38" y="40"/>
                  </a:lnTo>
                  <a:lnTo>
                    <a:pt x="48" y="40"/>
                  </a:lnTo>
                  <a:lnTo>
                    <a:pt x="57" y="38"/>
                  </a:lnTo>
                  <a:lnTo>
                    <a:pt x="67" y="37"/>
                  </a:lnTo>
                  <a:lnTo>
                    <a:pt x="78" y="35"/>
                  </a:lnTo>
                  <a:lnTo>
                    <a:pt x="91" y="35"/>
                  </a:lnTo>
                  <a:lnTo>
                    <a:pt x="105" y="33"/>
                  </a:lnTo>
                  <a:lnTo>
                    <a:pt x="120" y="32"/>
                  </a:lnTo>
                  <a:lnTo>
                    <a:pt x="134" y="30"/>
                  </a:lnTo>
                  <a:lnTo>
                    <a:pt x="150" y="30"/>
                  </a:lnTo>
                  <a:lnTo>
                    <a:pt x="164" y="29"/>
                  </a:lnTo>
                  <a:lnTo>
                    <a:pt x="182" y="29"/>
                  </a:lnTo>
                  <a:lnTo>
                    <a:pt x="198" y="27"/>
                  </a:lnTo>
                  <a:lnTo>
                    <a:pt x="215" y="25"/>
                  </a:lnTo>
                  <a:lnTo>
                    <a:pt x="233" y="24"/>
                  </a:lnTo>
                  <a:lnTo>
                    <a:pt x="252" y="22"/>
                  </a:lnTo>
                  <a:lnTo>
                    <a:pt x="269" y="21"/>
                  </a:lnTo>
                  <a:lnTo>
                    <a:pt x="290" y="21"/>
                  </a:lnTo>
                  <a:lnTo>
                    <a:pt x="307" y="19"/>
                  </a:lnTo>
                  <a:lnTo>
                    <a:pt x="328" y="17"/>
                  </a:lnTo>
                  <a:lnTo>
                    <a:pt x="347" y="16"/>
                  </a:lnTo>
                  <a:lnTo>
                    <a:pt x="368" y="16"/>
                  </a:lnTo>
                  <a:lnTo>
                    <a:pt x="389" y="14"/>
                  </a:lnTo>
                  <a:lnTo>
                    <a:pt x="409" y="14"/>
                  </a:lnTo>
                  <a:lnTo>
                    <a:pt x="429" y="13"/>
                  </a:lnTo>
                  <a:lnTo>
                    <a:pt x="451" y="13"/>
                  </a:lnTo>
                  <a:lnTo>
                    <a:pt x="470" y="9"/>
                  </a:lnTo>
                  <a:lnTo>
                    <a:pt x="491" y="9"/>
                  </a:lnTo>
                  <a:lnTo>
                    <a:pt x="511" y="8"/>
                  </a:lnTo>
                  <a:lnTo>
                    <a:pt x="532" y="8"/>
                  </a:lnTo>
                  <a:lnTo>
                    <a:pt x="551" y="6"/>
                  </a:lnTo>
                  <a:lnTo>
                    <a:pt x="570" y="6"/>
                  </a:lnTo>
                  <a:lnTo>
                    <a:pt x="589" y="5"/>
                  </a:lnTo>
                  <a:lnTo>
                    <a:pt x="610" y="5"/>
                  </a:lnTo>
                  <a:lnTo>
                    <a:pt x="628" y="5"/>
                  </a:lnTo>
                  <a:lnTo>
                    <a:pt x="645" y="3"/>
                  </a:lnTo>
                  <a:lnTo>
                    <a:pt x="664" y="2"/>
                  </a:lnTo>
                  <a:lnTo>
                    <a:pt x="682" y="2"/>
                  </a:lnTo>
                  <a:lnTo>
                    <a:pt x="699" y="2"/>
                  </a:lnTo>
                  <a:lnTo>
                    <a:pt x="717" y="2"/>
                  </a:lnTo>
                  <a:lnTo>
                    <a:pt x="733" y="2"/>
                  </a:lnTo>
                  <a:lnTo>
                    <a:pt x="750" y="2"/>
                  </a:lnTo>
                  <a:lnTo>
                    <a:pt x="765" y="0"/>
                  </a:lnTo>
                  <a:lnTo>
                    <a:pt x="779" y="0"/>
                  </a:lnTo>
                  <a:lnTo>
                    <a:pt x="793" y="0"/>
                  </a:lnTo>
                  <a:lnTo>
                    <a:pt x="806" y="0"/>
                  </a:lnTo>
                  <a:lnTo>
                    <a:pt x="817" y="0"/>
                  </a:lnTo>
                  <a:lnTo>
                    <a:pt x="828" y="2"/>
                  </a:lnTo>
                  <a:lnTo>
                    <a:pt x="839" y="2"/>
                  </a:lnTo>
                  <a:lnTo>
                    <a:pt x="851" y="2"/>
                  </a:lnTo>
                  <a:lnTo>
                    <a:pt x="858" y="2"/>
                  </a:lnTo>
                  <a:lnTo>
                    <a:pt x="866" y="3"/>
                  </a:lnTo>
                  <a:lnTo>
                    <a:pt x="873" y="5"/>
                  </a:lnTo>
                  <a:lnTo>
                    <a:pt x="879" y="5"/>
                  </a:lnTo>
                  <a:lnTo>
                    <a:pt x="884" y="6"/>
                  </a:lnTo>
                  <a:lnTo>
                    <a:pt x="887" y="8"/>
                  </a:lnTo>
                  <a:lnTo>
                    <a:pt x="890" y="8"/>
                  </a:lnTo>
                  <a:lnTo>
                    <a:pt x="894" y="11"/>
                  </a:lnTo>
                  <a:lnTo>
                    <a:pt x="894" y="14"/>
                  </a:lnTo>
                  <a:lnTo>
                    <a:pt x="895" y="22"/>
                  </a:lnTo>
                  <a:lnTo>
                    <a:pt x="895" y="27"/>
                  </a:lnTo>
                  <a:lnTo>
                    <a:pt x="897" y="32"/>
                  </a:lnTo>
                  <a:lnTo>
                    <a:pt x="897" y="38"/>
                  </a:lnTo>
                  <a:lnTo>
                    <a:pt x="898" y="46"/>
                  </a:lnTo>
                  <a:lnTo>
                    <a:pt x="898" y="52"/>
                  </a:lnTo>
                  <a:lnTo>
                    <a:pt x="900" y="60"/>
                  </a:lnTo>
                  <a:lnTo>
                    <a:pt x="900" y="68"/>
                  </a:lnTo>
                  <a:lnTo>
                    <a:pt x="901" y="80"/>
                  </a:lnTo>
                  <a:lnTo>
                    <a:pt x="901" y="89"/>
                  </a:lnTo>
                  <a:lnTo>
                    <a:pt x="901" y="99"/>
                  </a:lnTo>
                  <a:lnTo>
                    <a:pt x="903" y="110"/>
                  </a:lnTo>
                  <a:lnTo>
                    <a:pt x="905" y="121"/>
                  </a:lnTo>
                  <a:lnTo>
                    <a:pt x="905" y="132"/>
                  </a:lnTo>
                  <a:lnTo>
                    <a:pt x="905" y="145"/>
                  </a:lnTo>
                  <a:lnTo>
                    <a:pt x="906" y="156"/>
                  </a:lnTo>
                  <a:lnTo>
                    <a:pt x="908" y="169"/>
                  </a:lnTo>
                  <a:lnTo>
                    <a:pt x="908" y="181"/>
                  </a:lnTo>
                  <a:lnTo>
                    <a:pt x="908" y="196"/>
                  </a:lnTo>
                  <a:lnTo>
                    <a:pt x="909" y="208"/>
                  </a:lnTo>
                  <a:lnTo>
                    <a:pt x="909" y="223"/>
                  </a:lnTo>
                  <a:lnTo>
                    <a:pt x="909" y="236"/>
                  </a:lnTo>
                  <a:lnTo>
                    <a:pt x="911" y="250"/>
                  </a:lnTo>
                  <a:lnTo>
                    <a:pt x="911" y="264"/>
                  </a:lnTo>
                  <a:lnTo>
                    <a:pt x="913" y="279"/>
                  </a:lnTo>
                  <a:lnTo>
                    <a:pt x="913" y="293"/>
                  </a:lnTo>
                  <a:lnTo>
                    <a:pt x="913" y="309"/>
                  </a:lnTo>
                  <a:lnTo>
                    <a:pt x="914" y="323"/>
                  </a:lnTo>
                  <a:lnTo>
                    <a:pt x="916" y="337"/>
                  </a:lnTo>
                  <a:lnTo>
                    <a:pt x="916" y="350"/>
                  </a:lnTo>
                  <a:lnTo>
                    <a:pt x="916" y="366"/>
                  </a:lnTo>
                  <a:lnTo>
                    <a:pt x="916" y="379"/>
                  </a:lnTo>
                  <a:lnTo>
                    <a:pt x="916" y="395"/>
                  </a:lnTo>
                  <a:lnTo>
                    <a:pt x="916" y="409"/>
                  </a:lnTo>
                  <a:lnTo>
                    <a:pt x="917" y="423"/>
                  </a:lnTo>
                  <a:lnTo>
                    <a:pt x="917" y="438"/>
                  </a:lnTo>
                  <a:lnTo>
                    <a:pt x="917" y="450"/>
                  </a:lnTo>
                  <a:lnTo>
                    <a:pt x="917" y="463"/>
                  </a:lnTo>
                  <a:lnTo>
                    <a:pt x="917" y="478"/>
                  </a:lnTo>
                  <a:lnTo>
                    <a:pt x="917" y="490"/>
                  </a:lnTo>
                  <a:lnTo>
                    <a:pt x="919" y="505"/>
                  </a:lnTo>
                  <a:lnTo>
                    <a:pt x="919" y="516"/>
                  </a:lnTo>
                  <a:lnTo>
                    <a:pt x="919" y="528"/>
                  </a:lnTo>
                  <a:lnTo>
                    <a:pt x="919" y="540"/>
                  </a:lnTo>
                  <a:lnTo>
                    <a:pt x="919" y="552"/>
                  </a:lnTo>
                  <a:lnTo>
                    <a:pt x="919" y="562"/>
                  </a:lnTo>
                  <a:lnTo>
                    <a:pt x="919" y="573"/>
                  </a:lnTo>
                  <a:lnTo>
                    <a:pt x="919" y="583"/>
                  </a:lnTo>
                  <a:lnTo>
                    <a:pt x="919" y="592"/>
                  </a:lnTo>
                  <a:lnTo>
                    <a:pt x="917" y="600"/>
                  </a:lnTo>
                  <a:lnTo>
                    <a:pt x="917" y="608"/>
                  </a:lnTo>
                  <a:lnTo>
                    <a:pt x="917" y="616"/>
                  </a:lnTo>
                  <a:lnTo>
                    <a:pt x="917" y="624"/>
                  </a:lnTo>
                  <a:lnTo>
                    <a:pt x="917" y="630"/>
                  </a:lnTo>
                  <a:lnTo>
                    <a:pt x="916" y="637"/>
                  </a:lnTo>
                  <a:lnTo>
                    <a:pt x="916" y="640"/>
                  </a:lnTo>
                  <a:lnTo>
                    <a:pt x="916" y="646"/>
                  </a:lnTo>
                  <a:lnTo>
                    <a:pt x="914" y="653"/>
                  </a:lnTo>
                  <a:lnTo>
                    <a:pt x="913" y="657"/>
                  </a:lnTo>
                  <a:lnTo>
                    <a:pt x="908" y="659"/>
                  </a:lnTo>
                  <a:lnTo>
                    <a:pt x="901" y="662"/>
                  </a:lnTo>
                  <a:lnTo>
                    <a:pt x="894" y="665"/>
                  </a:lnTo>
                  <a:lnTo>
                    <a:pt x="884" y="667"/>
                  </a:lnTo>
                  <a:lnTo>
                    <a:pt x="879" y="669"/>
                  </a:lnTo>
                  <a:lnTo>
                    <a:pt x="873" y="669"/>
                  </a:lnTo>
                  <a:lnTo>
                    <a:pt x="868" y="670"/>
                  </a:lnTo>
                  <a:lnTo>
                    <a:pt x="863" y="672"/>
                  </a:lnTo>
                  <a:lnTo>
                    <a:pt x="857" y="673"/>
                  </a:lnTo>
                  <a:lnTo>
                    <a:pt x="852" y="673"/>
                  </a:lnTo>
                  <a:lnTo>
                    <a:pt x="847" y="675"/>
                  </a:lnTo>
                  <a:lnTo>
                    <a:pt x="841" y="676"/>
                  </a:lnTo>
                  <a:lnTo>
                    <a:pt x="835" y="676"/>
                  </a:lnTo>
                  <a:lnTo>
                    <a:pt x="830" y="676"/>
                  </a:lnTo>
                  <a:lnTo>
                    <a:pt x="825" y="676"/>
                  </a:lnTo>
                  <a:lnTo>
                    <a:pt x="819" y="678"/>
                  </a:lnTo>
                  <a:lnTo>
                    <a:pt x="814" y="678"/>
                  </a:lnTo>
                  <a:lnTo>
                    <a:pt x="809" y="678"/>
                  </a:lnTo>
                  <a:lnTo>
                    <a:pt x="804" y="678"/>
                  </a:lnTo>
                  <a:lnTo>
                    <a:pt x="801" y="678"/>
                  </a:lnTo>
                  <a:lnTo>
                    <a:pt x="793" y="678"/>
                  </a:lnTo>
                  <a:lnTo>
                    <a:pt x="787" y="676"/>
                  </a:lnTo>
                  <a:lnTo>
                    <a:pt x="784" y="675"/>
                  </a:lnTo>
                  <a:lnTo>
                    <a:pt x="782" y="673"/>
                  </a:lnTo>
                  <a:lnTo>
                    <a:pt x="782" y="669"/>
                  </a:lnTo>
                  <a:lnTo>
                    <a:pt x="787" y="667"/>
                  </a:lnTo>
                  <a:lnTo>
                    <a:pt x="793" y="665"/>
                  </a:lnTo>
                  <a:lnTo>
                    <a:pt x="801" y="665"/>
                  </a:lnTo>
                  <a:lnTo>
                    <a:pt x="809" y="665"/>
                  </a:lnTo>
                  <a:lnTo>
                    <a:pt x="819" y="665"/>
                  </a:lnTo>
                  <a:lnTo>
                    <a:pt x="823" y="665"/>
                  </a:lnTo>
                  <a:lnTo>
                    <a:pt x="828" y="665"/>
                  </a:lnTo>
                  <a:lnTo>
                    <a:pt x="833" y="665"/>
                  </a:lnTo>
                  <a:lnTo>
                    <a:pt x="839" y="665"/>
                  </a:lnTo>
                  <a:lnTo>
                    <a:pt x="847" y="662"/>
                  </a:lnTo>
                  <a:lnTo>
                    <a:pt x="857" y="661"/>
                  </a:lnTo>
                  <a:lnTo>
                    <a:pt x="862" y="661"/>
                  </a:lnTo>
                  <a:lnTo>
                    <a:pt x="866" y="659"/>
                  </a:lnTo>
                  <a:lnTo>
                    <a:pt x="871" y="659"/>
                  </a:lnTo>
                  <a:lnTo>
                    <a:pt x="878" y="657"/>
                  </a:lnTo>
                  <a:lnTo>
                    <a:pt x="886" y="654"/>
                  </a:lnTo>
                  <a:lnTo>
                    <a:pt x="894" y="653"/>
                  </a:lnTo>
                  <a:lnTo>
                    <a:pt x="898" y="648"/>
                  </a:lnTo>
                  <a:lnTo>
                    <a:pt x="903" y="645"/>
                  </a:lnTo>
                  <a:lnTo>
                    <a:pt x="903" y="641"/>
                  </a:lnTo>
                  <a:lnTo>
                    <a:pt x="903" y="638"/>
                  </a:lnTo>
                  <a:lnTo>
                    <a:pt x="903" y="634"/>
                  </a:lnTo>
                  <a:lnTo>
                    <a:pt x="903" y="629"/>
                  </a:lnTo>
                  <a:lnTo>
                    <a:pt x="903" y="621"/>
                  </a:lnTo>
                  <a:lnTo>
                    <a:pt x="903" y="614"/>
                  </a:lnTo>
                  <a:lnTo>
                    <a:pt x="903" y="605"/>
                  </a:lnTo>
                  <a:lnTo>
                    <a:pt x="905" y="597"/>
                  </a:lnTo>
                  <a:lnTo>
                    <a:pt x="903" y="592"/>
                  </a:lnTo>
                  <a:lnTo>
                    <a:pt x="903" y="586"/>
                  </a:lnTo>
                  <a:lnTo>
                    <a:pt x="903" y="581"/>
                  </a:lnTo>
                  <a:lnTo>
                    <a:pt x="903" y="576"/>
                  </a:lnTo>
                  <a:lnTo>
                    <a:pt x="903" y="570"/>
                  </a:lnTo>
                  <a:lnTo>
                    <a:pt x="903" y="563"/>
                  </a:lnTo>
                  <a:lnTo>
                    <a:pt x="903" y="559"/>
                  </a:lnTo>
                  <a:lnTo>
                    <a:pt x="903" y="552"/>
                  </a:lnTo>
                  <a:lnTo>
                    <a:pt x="903" y="546"/>
                  </a:lnTo>
                  <a:lnTo>
                    <a:pt x="903" y="540"/>
                  </a:lnTo>
                  <a:lnTo>
                    <a:pt x="903" y="532"/>
                  </a:lnTo>
                  <a:lnTo>
                    <a:pt x="903" y="525"/>
                  </a:lnTo>
                  <a:lnTo>
                    <a:pt x="903" y="519"/>
                  </a:lnTo>
                  <a:lnTo>
                    <a:pt x="903" y="513"/>
                  </a:lnTo>
                  <a:lnTo>
                    <a:pt x="903" y="506"/>
                  </a:lnTo>
                  <a:lnTo>
                    <a:pt x="903" y="500"/>
                  </a:lnTo>
                  <a:lnTo>
                    <a:pt x="901" y="492"/>
                  </a:lnTo>
                  <a:lnTo>
                    <a:pt x="901" y="485"/>
                  </a:lnTo>
                  <a:lnTo>
                    <a:pt x="901" y="478"/>
                  </a:lnTo>
                  <a:lnTo>
                    <a:pt x="901" y="471"/>
                  </a:lnTo>
                  <a:lnTo>
                    <a:pt x="901" y="463"/>
                  </a:lnTo>
                  <a:lnTo>
                    <a:pt x="901" y="457"/>
                  </a:lnTo>
                  <a:lnTo>
                    <a:pt x="901" y="449"/>
                  </a:lnTo>
                  <a:lnTo>
                    <a:pt x="901" y="442"/>
                  </a:lnTo>
                  <a:lnTo>
                    <a:pt x="900" y="435"/>
                  </a:lnTo>
                  <a:lnTo>
                    <a:pt x="900" y="428"/>
                  </a:lnTo>
                  <a:lnTo>
                    <a:pt x="900" y="420"/>
                  </a:lnTo>
                  <a:lnTo>
                    <a:pt x="900" y="414"/>
                  </a:lnTo>
                  <a:lnTo>
                    <a:pt x="900" y="407"/>
                  </a:lnTo>
                  <a:lnTo>
                    <a:pt x="900" y="401"/>
                  </a:lnTo>
                  <a:lnTo>
                    <a:pt x="900" y="393"/>
                  </a:lnTo>
                  <a:lnTo>
                    <a:pt x="900" y="387"/>
                  </a:lnTo>
                  <a:lnTo>
                    <a:pt x="898" y="380"/>
                  </a:lnTo>
                  <a:lnTo>
                    <a:pt x="898" y="374"/>
                  </a:lnTo>
                  <a:lnTo>
                    <a:pt x="897" y="366"/>
                  </a:lnTo>
                  <a:lnTo>
                    <a:pt x="897" y="361"/>
                  </a:lnTo>
                  <a:lnTo>
                    <a:pt x="897" y="355"/>
                  </a:lnTo>
                  <a:lnTo>
                    <a:pt x="897" y="349"/>
                  </a:lnTo>
                  <a:lnTo>
                    <a:pt x="897" y="342"/>
                  </a:lnTo>
                  <a:lnTo>
                    <a:pt x="897" y="336"/>
                  </a:lnTo>
                  <a:lnTo>
                    <a:pt x="895" y="331"/>
                  </a:lnTo>
                  <a:lnTo>
                    <a:pt x="895" y="325"/>
                  </a:lnTo>
                  <a:lnTo>
                    <a:pt x="895" y="320"/>
                  </a:lnTo>
                  <a:lnTo>
                    <a:pt x="895" y="315"/>
                  </a:lnTo>
                  <a:lnTo>
                    <a:pt x="895" y="310"/>
                  </a:lnTo>
                  <a:lnTo>
                    <a:pt x="895" y="306"/>
                  </a:lnTo>
                  <a:lnTo>
                    <a:pt x="895" y="301"/>
                  </a:lnTo>
                  <a:lnTo>
                    <a:pt x="895" y="298"/>
                  </a:lnTo>
                  <a:lnTo>
                    <a:pt x="895" y="288"/>
                  </a:lnTo>
                  <a:lnTo>
                    <a:pt x="894" y="279"/>
                  </a:lnTo>
                  <a:lnTo>
                    <a:pt x="894" y="274"/>
                  </a:lnTo>
                  <a:lnTo>
                    <a:pt x="894" y="269"/>
                  </a:lnTo>
                  <a:lnTo>
                    <a:pt x="894" y="264"/>
                  </a:lnTo>
                  <a:lnTo>
                    <a:pt x="894" y="259"/>
                  </a:lnTo>
                  <a:lnTo>
                    <a:pt x="892" y="255"/>
                  </a:lnTo>
                  <a:lnTo>
                    <a:pt x="892" y="248"/>
                  </a:lnTo>
                  <a:lnTo>
                    <a:pt x="892" y="244"/>
                  </a:lnTo>
                  <a:lnTo>
                    <a:pt x="892" y="237"/>
                  </a:lnTo>
                  <a:lnTo>
                    <a:pt x="892" y="232"/>
                  </a:lnTo>
                  <a:lnTo>
                    <a:pt x="892" y="228"/>
                  </a:lnTo>
                  <a:lnTo>
                    <a:pt x="892" y="221"/>
                  </a:lnTo>
                  <a:lnTo>
                    <a:pt x="892" y="216"/>
                  </a:lnTo>
                  <a:lnTo>
                    <a:pt x="890" y="210"/>
                  </a:lnTo>
                  <a:lnTo>
                    <a:pt x="889" y="204"/>
                  </a:lnTo>
                  <a:lnTo>
                    <a:pt x="889" y="199"/>
                  </a:lnTo>
                  <a:lnTo>
                    <a:pt x="889" y="194"/>
                  </a:lnTo>
                  <a:lnTo>
                    <a:pt x="887" y="188"/>
                  </a:lnTo>
                  <a:lnTo>
                    <a:pt x="887" y="181"/>
                  </a:lnTo>
                  <a:lnTo>
                    <a:pt x="887" y="175"/>
                  </a:lnTo>
                  <a:lnTo>
                    <a:pt x="887" y="170"/>
                  </a:lnTo>
                  <a:lnTo>
                    <a:pt x="887" y="164"/>
                  </a:lnTo>
                  <a:lnTo>
                    <a:pt x="886" y="159"/>
                  </a:lnTo>
                  <a:lnTo>
                    <a:pt x="886" y="153"/>
                  </a:lnTo>
                  <a:lnTo>
                    <a:pt x="886" y="148"/>
                  </a:lnTo>
                  <a:lnTo>
                    <a:pt x="884" y="143"/>
                  </a:lnTo>
                  <a:lnTo>
                    <a:pt x="884" y="137"/>
                  </a:lnTo>
                  <a:lnTo>
                    <a:pt x="884" y="132"/>
                  </a:lnTo>
                  <a:lnTo>
                    <a:pt x="884" y="127"/>
                  </a:lnTo>
                  <a:lnTo>
                    <a:pt x="884" y="121"/>
                  </a:lnTo>
                  <a:lnTo>
                    <a:pt x="882" y="116"/>
                  </a:lnTo>
                  <a:lnTo>
                    <a:pt x="881" y="111"/>
                  </a:lnTo>
                  <a:lnTo>
                    <a:pt x="881" y="105"/>
                  </a:lnTo>
                  <a:lnTo>
                    <a:pt x="881" y="100"/>
                  </a:lnTo>
                  <a:lnTo>
                    <a:pt x="879" y="95"/>
                  </a:lnTo>
                  <a:lnTo>
                    <a:pt x="879" y="91"/>
                  </a:lnTo>
                  <a:lnTo>
                    <a:pt x="879" y="86"/>
                  </a:lnTo>
                  <a:lnTo>
                    <a:pt x="878" y="76"/>
                  </a:lnTo>
                  <a:lnTo>
                    <a:pt x="878" y="68"/>
                  </a:lnTo>
                  <a:lnTo>
                    <a:pt x="874" y="59"/>
                  </a:lnTo>
                  <a:lnTo>
                    <a:pt x="874" y="52"/>
                  </a:lnTo>
                  <a:lnTo>
                    <a:pt x="873" y="45"/>
                  </a:lnTo>
                  <a:lnTo>
                    <a:pt x="873" y="40"/>
                  </a:lnTo>
                  <a:lnTo>
                    <a:pt x="871" y="33"/>
                  </a:lnTo>
                  <a:lnTo>
                    <a:pt x="871" y="29"/>
                  </a:lnTo>
                  <a:lnTo>
                    <a:pt x="870" y="22"/>
                  </a:lnTo>
                  <a:lnTo>
                    <a:pt x="868" y="21"/>
                  </a:lnTo>
                  <a:lnTo>
                    <a:pt x="865" y="19"/>
                  </a:lnTo>
                  <a:lnTo>
                    <a:pt x="862" y="19"/>
                  </a:lnTo>
                  <a:lnTo>
                    <a:pt x="855" y="19"/>
                  </a:lnTo>
                  <a:lnTo>
                    <a:pt x="849" y="19"/>
                  </a:lnTo>
                  <a:lnTo>
                    <a:pt x="843" y="19"/>
                  </a:lnTo>
                  <a:lnTo>
                    <a:pt x="838" y="19"/>
                  </a:lnTo>
                  <a:lnTo>
                    <a:pt x="833" y="19"/>
                  </a:lnTo>
                  <a:lnTo>
                    <a:pt x="828" y="19"/>
                  </a:lnTo>
                  <a:lnTo>
                    <a:pt x="820" y="19"/>
                  </a:lnTo>
                  <a:lnTo>
                    <a:pt x="815" y="19"/>
                  </a:lnTo>
                  <a:lnTo>
                    <a:pt x="809" y="19"/>
                  </a:lnTo>
                  <a:lnTo>
                    <a:pt x="803" y="19"/>
                  </a:lnTo>
                  <a:lnTo>
                    <a:pt x="795" y="19"/>
                  </a:lnTo>
                  <a:lnTo>
                    <a:pt x="787" y="19"/>
                  </a:lnTo>
                  <a:lnTo>
                    <a:pt x="779" y="19"/>
                  </a:lnTo>
                  <a:lnTo>
                    <a:pt x="771" y="19"/>
                  </a:lnTo>
                  <a:lnTo>
                    <a:pt x="763" y="19"/>
                  </a:lnTo>
                  <a:lnTo>
                    <a:pt x="755" y="19"/>
                  </a:lnTo>
                  <a:lnTo>
                    <a:pt x="745" y="19"/>
                  </a:lnTo>
                  <a:lnTo>
                    <a:pt x="737" y="19"/>
                  </a:lnTo>
                  <a:lnTo>
                    <a:pt x="728" y="19"/>
                  </a:lnTo>
                  <a:lnTo>
                    <a:pt x="718" y="19"/>
                  </a:lnTo>
                  <a:lnTo>
                    <a:pt x="709" y="19"/>
                  </a:lnTo>
                  <a:lnTo>
                    <a:pt x="699" y="21"/>
                  </a:lnTo>
                  <a:lnTo>
                    <a:pt x="690" y="21"/>
                  </a:lnTo>
                  <a:lnTo>
                    <a:pt x="680" y="21"/>
                  </a:lnTo>
                  <a:lnTo>
                    <a:pt x="671" y="21"/>
                  </a:lnTo>
                  <a:lnTo>
                    <a:pt x="659" y="22"/>
                  </a:lnTo>
                  <a:lnTo>
                    <a:pt x="650" y="22"/>
                  </a:lnTo>
                  <a:lnTo>
                    <a:pt x="639" y="22"/>
                  </a:lnTo>
                  <a:lnTo>
                    <a:pt x="628" y="22"/>
                  </a:lnTo>
                  <a:lnTo>
                    <a:pt x="618" y="22"/>
                  </a:lnTo>
                  <a:lnTo>
                    <a:pt x="607" y="22"/>
                  </a:lnTo>
                  <a:lnTo>
                    <a:pt x="596" y="22"/>
                  </a:lnTo>
                  <a:lnTo>
                    <a:pt x="586" y="22"/>
                  </a:lnTo>
                  <a:lnTo>
                    <a:pt x="575" y="24"/>
                  </a:lnTo>
                  <a:lnTo>
                    <a:pt x="565" y="24"/>
                  </a:lnTo>
                  <a:lnTo>
                    <a:pt x="554" y="24"/>
                  </a:lnTo>
                  <a:lnTo>
                    <a:pt x="543" y="24"/>
                  </a:lnTo>
                  <a:lnTo>
                    <a:pt x="534" y="24"/>
                  </a:lnTo>
                  <a:lnTo>
                    <a:pt x="524" y="24"/>
                  </a:lnTo>
                  <a:lnTo>
                    <a:pt x="513" y="25"/>
                  </a:lnTo>
                  <a:lnTo>
                    <a:pt x="503" y="25"/>
                  </a:lnTo>
                  <a:lnTo>
                    <a:pt x="494" y="27"/>
                  </a:lnTo>
                  <a:lnTo>
                    <a:pt x="483" y="27"/>
                  </a:lnTo>
                  <a:lnTo>
                    <a:pt x="473" y="27"/>
                  </a:lnTo>
                  <a:lnTo>
                    <a:pt x="464" y="27"/>
                  </a:lnTo>
                  <a:lnTo>
                    <a:pt x="456" y="27"/>
                  </a:lnTo>
                  <a:lnTo>
                    <a:pt x="444" y="27"/>
                  </a:lnTo>
                  <a:lnTo>
                    <a:pt x="436" y="27"/>
                  </a:lnTo>
                  <a:lnTo>
                    <a:pt x="429" y="27"/>
                  </a:lnTo>
                  <a:lnTo>
                    <a:pt x="421" y="29"/>
                  </a:lnTo>
                  <a:lnTo>
                    <a:pt x="411" y="29"/>
                  </a:lnTo>
                  <a:lnTo>
                    <a:pt x="403" y="29"/>
                  </a:lnTo>
                  <a:lnTo>
                    <a:pt x="395" y="29"/>
                  </a:lnTo>
                  <a:lnTo>
                    <a:pt x="389" y="29"/>
                  </a:lnTo>
                  <a:lnTo>
                    <a:pt x="381" y="29"/>
                  </a:lnTo>
                  <a:lnTo>
                    <a:pt x="374" y="29"/>
                  </a:lnTo>
                  <a:lnTo>
                    <a:pt x="368" y="29"/>
                  </a:lnTo>
                  <a:lnTo>
                    <a:pt x="363" y="30"/>
                  </a:lnTo>
                  <a:lnTo>
                    <a:pt x="355" y="30"/>
                  </a:lnTo>
                  <a:lnTo>
                    <a:pt x="349" y="30"/>
                  </a:lnTo>
                  <a:lnTo>
                    <a:pt x="343" y="30"/>
                  </a:lnTo>
                  <a:lnTo>
                    <a:pt x="336" y="30"/>
                  </a:lnTo>
                  <a:lnTo>
                    <a:pt x="330" y="30"/>
                  </a:lnTo>
                  <a:lnTo>
                    <a:pt x="323" y="30"/>
                  </a:lnTo>
                  <a:lnTo>
                    <a:pt x="317" y="30"/>
                  </a:lnTo>
                  <a:lnTo>
                    <a:pt x="311" y="30"/>
                  </a:lnTo>
                  <a:lnTo>
                    <a:pt x="303" y="30"/>
                  </a:lnTo>
                  <a:lnTo>
                    <a:pt x="296" y="30"/>
                  </a:lnTo>
                  <a:lnTo>
                    <a:pt x="288" y="30"/>
                  </a:lnTo>
                  <a:lnTo>
                    <a:pt x="282" y="32"/>
                  </a:lnTo>
                  <a:lnTo>
                    <a:pt x="276" y="32"/>
                  </a:lnTo>
                  <a:lnTo>
                    <a:pt x="269" y="32"/>
                  </a:lnTo>
                  <a:lnTo>
                    <a:pt x="261" y="33"/>
                  </a:lnTo>
                  <a:lnTo>
                    <a:pt x="257" y="35"/>
                  </a:lnTo>
                  <a:lnTo>
                    <a:pt x="249" y="35"/>
                  </a:lnTo>
                  <a:lnTo>
                    <a:pt x="241" y="35"/>
                  </a:lnTo>
                  <a:lnTo>
                    <a:pt x="234" y="35"/>
                  </a:lnTo>
                  <a:lnTo>
                    <a:pt x="228" y="37"/>
                  </a:lnTo>
                  <a:lnTo>
                    <a:pt x="220" y="37"/>
                  </a:lnTo>
                  <a:lnTo>
                    <a:pt x="214" y="37"/>
                  </a:lnTo>
                  <a:lnTo>
                    <a:pt x="206" y="38"/>
                  </a:lnTo>
                  <a:lnTo>
                    <a:pt x="199" y="38"/>
                  </a:lnTo>
                  <a:lnTo>
                    <a:pt x="191" y="38"/>
                  </a:lnTo>
                  <a:lnTo>
                    <a:pt x="185" y="40"/>
                  </a:lnTo>
                  <a:lnTo>
                    <a:pt x="178" y="41"/>
                  </a:lnTo>
                  <a:lnTo>
                    <a:pt x="172" y="41"/>
                  </a:lnTo>
                  <a:lnTo>
                    <a:pt x="166" y="41"/>
                  </a:lnTo>
                  <a:lnTo>
                    <a:pt x="159" y="43"/>
                  </a:lnTo>
                  <a:lnTo>
                    <a:pt x="151" y="43"/>
                  </a:lnTo>
                  <a:lnTo>
                    <a:pt x="147" y="45"/>
                  </a:lnTo>
                  <a:lnTo>
                    <a:pt x="140" y="45"/>
                  </a:lnTo>
                  <a:lnTo>
                    <a:pt x="134" y="45"/>
                  </a:lnTo>
                  <a:lnTo>
                    <a:pt x="128" y="46"/>
                  </a:lnTo>
                  <a:lnTo>
                    <a:pt x="121" y="46"/>
                  </a:lnTo>
                  <a:lnTo>
                    <a:pt x="115" y="46"/>
                  </a:lnTo>
                  <a:lnTo>
                    <a:pt x="110" y="48"/>
                  </a:lnTo>
                  <a:lnTo>
                    <a:pt x="104" y="49"/>
                  </a:lnTo>
                  <a:lnTo>
                    <a:pt x="99" y="49"/>
                  </a:lnTo>
                  <a:lnTo>
                    <a:pt x="94" y="49"/>
                  </a:lnTo>
                  <a:lnTo>
                    <a:pt x="88" y="51"/>
                  </a:lnTo>
                  <a:lnTo>
                    <a:pt x="83" y="51"/>
                  </a:lnTo>
                  <a:lnTo>
                    <a:pt x="78" y="52"/>
                  </a:lnTo>
                  <a:lnTo>
                    <a:pt x="73" y="52"/>
                  </a:lnTo>
                  <a:lnTo>
                    <a:pt x="69" y="52"/>
                  </a:lnTo>
                  <a:lnTo>
                    <a:pt x="64" y="54"/>
                  </a:lnTo>
                  <a:lnTo>
                    <a:pt x="61" y="56"/>
                  </a:lnTo>
                  <a:lnTo>
                    <a:pt x="51" y="57"/>
                  </a:lnTo>
                  <a:lnTo>
                    <a:pt x="45" y="59"/>
                  </a:lnTo>
                  <a:lnTo>
                    <a:pt x="38" y="59"/>
                  </a:lnTo>
                  <a:lnTo>
                    <a:pt x="34" y="60"/>
                  </a:lnTo>
                  <a:lnTo>
                    <a:pt x="26" y="64"/>
                  </a:lnTo>
                  <a:lnTo>
                    <a:pt x="22" y="67"/>
                  </a:lnTo>
                  <a:lnTo>
                    <a:pt x="21" y="68"/>
                  </a:lnTo>
                  <a:lnTo>
                    <a:pt x="19" y="75"/>
                  </a:lnTo>
                  <a:lnTo>
                    <a:pt x="19" y="76"/>
                  </a:lnTo>
                  <a:lnTo>
                    <a:pt x="19" y="81"/>
                  </a:lnTo>
                  <a:lnTo>
                    <a:pt x="19" y="87"/>
                  </a:lnTo>
                  <a:lnTo>
                    <a:pt x="19" y="92"/>
                  </a:lnTo>
                  <a:lnTo>
                    <a:pt x="19" y="97"/>
                  </a:lnTo>
                  <a:lnTo>
                    <a:pt x="19" y="103"/>
                  </a:lnTo>
                  <a:lnTo>
                    <a:pt x="19" y="110"/>
                  </a:lnTo>
                  <a:lnTo>
                    <a:pt x="19" y="118"/>
                  </a:lnTo>
                  <a:lnTo>
                    <a:pt x="19" y="126"/>
                  </a:lnTo>
                  <a:lnTo>
                    <a:pt x="19" y="134"/>
                  </a:lnTo>
                  <a:lnTo>
                    <a:pt x="19" y="143"/>
                  </a:lnTo>
                  <a:lnTo>
                    <a:pt x="21" y="153"/>
                  </a:lnTo>
                  <a:lnTo>
                    <a:pt x="21" y="161"/>
                  </a:lnTo>
                  <a:lnTo>
                    <a:pt x="21" y="170"/>
                  </a:lnTo>
                  <a:lnTo>
                    <a:pt x="21" y="180"/>
                  </a:lnTo>
                  <a:lnTo>
                    <a:pt x="21" y="191"/>
                  </a:lnTo>
                  <a:lnTo>
                    <a:pt x="21" y="201"/>
                  </a:lnTo>
                  <a:lnTo>
                    <a:pt x="21" y="212"/>
                  </a:lnTo>
                  <a:lnTo>
                    <a:pt x="21" y="223"/>
                  </a:lnTo>
                  <a:lnTo>
                    <a:pt x="22" y="234"/>
                  </a:lnTo>
                  <a:lnTo>
                    <a:pt x="22" y="245"/>
                  </a:lnTo>
                  <a:lnTo>
                    <a:pt x="22" y="256"/>
                  </a:lnTo>
                  <a:lnTo>
                    <a:pt x="24" y="269"/>
                  </a:lnTo>
                  <a:lnTo>
                    <a:pt x="26" y="280"/>
                  </a:lnTo>
                  <a:lnTo>
                    <a:pt x="26" y="293"/>
                  </a:lnTo>
                  <a:lnTo>
                    <a:pt x="26" y="304"/>
                  </a:lnTo>
                  <a:lnTo>
                    <a:pt x="27" y="317"/>
                  </a:lnTo>
                  <a:lnTo>
                    <a:pt x="27" y="329"/>
                  </a:lnTo>
                  <a:lnTo>
                    <a:pt x="27" y="341"/>
                  </a:lnTo>
                  <a:lnTo>
                    <a:pt x="27" y="353"/>
                  </a:lnTo>
                  <a:lnTo>
                    <a:pt x="29" y="364"/>
                  </a:lnTo>
                  <a:lnTo>
                    <a:pt x="29" y="377"/>
                  </a:lnTo>
                  <a:lnTo>
                    <a:pt x="29" y="388"/>
                  </a:lnTo>
                  <a:lnTo>
                    <a:pt x="30" y="400"/>
                  </a:lnTo>
                  <a:lnTo>
                    <a:pt x="30" y="411"/>
                  </a:lnTo>
                  <a:lnTo>
                    <a:pt x="32" y="423"/>
                  </a:lnTo>
                  <a:lnTo>
                    <a:pt x="32" y="435"/>
                  </a:lnTo>
                  <a:lnTo>
                    <a:pt x="32" y="446"/>
                  </a:lnTo>
                  <a:lnTo>
                    <a:pt x="34" y="457"/>
                  </a:lnTo>
                  <a:lnTo>
                    <a:pt x="34" y="468"/>
                  </a:lnTo>
                  <a:lnTo>
                    <a:pt x="34" y="479"/>
                  </a:lnTo>
                  <a:lnTo>
                    <a:pt x="35" y="490"/>
                  </a:lnTo>
                  <a:lnTo>
                    <a:pt x="35" y="500"/>
                  </a:lnTo>
                  <a:lnTo>
                    <a:pt x="37" y="509"/>
                  </a:lnTo>
                  <a:lnTo>
                    <a:pt x="37" y="519"/>
                  </a:lnTo>
                  <a:lnTo>
                    <a:pt x="37" y="528"/>
                  </a:lnTo>
                  <a:lnTo>
                    <a:pt x="37" y="536"/>
                  </a:lnTo>
                  <a:lnTo>
                    <a:pt x="38" y="544"/>
                  </a:lnTo>
                  <a:lnTo>
                    <a:pt x="38" y="552"/>
                  </a:lnTo>
                  <a:lnTo>
                    <a:pt x="38" y="560"/>
                  </a:lnTo>
                  <a:lnTo>
                    <a:pt x="40" y="567"/>
                  </a:lnTo>
                  <a:lnTo>
                    <a:pt x="42" y="573"/>
                  </a:lnTo>
                  <a:lnTo>
                    <a:pt x="42" y="578"/>
                  </a:lnTo>
                  <a:lnTo>
                    <a:pt x="42" y="584"/>
                  </a:lnTo>
                  <a:lnTo>
                    <a:pt x="42" y="589"/>
                  </a:lnTo>
                  <a:lnTo>
                    <a:pt x="42" y="594"/>
                  </a:lnTo>
                  <a:lnTo>
                    <a:pt x="43" y="600"/>
                  </a:lnTo>
                  <a:lnTo>
                    <a:pt x="43" y="605"/>
                  </a:lnTo>
                  <a:lnTo>
                    <a:pt x="43" y="611"/>
                  </a:lnTo>
                  <a:lnTo>
                    <a:pt x="43" y="616"/>
                  </a:lnTo>
                  <a:lnTo>
                    <a:pt x="43" y="622"/>
                  </a:lnTo>
                  <a:lnTo>
                    <a:pt x="43" y="629"/>
                  </a:lnTo>
                  <a:lnTo>
                    <a:pt x="43" y="634"/>
                  </a:lnTo>
                  <a:lnTo>
                    <a:pt x="43" y="638"/>
                  </a:lnTo>
                  <a:lnTo>
                    <a:pt x="43" y="645"/>
                  </a:lnTo>
                  <a:lnTo>
                    <a:pt x="43" y="651"/>
                  </a:lnTo>
                  <a:lnTo>
                    <a:pt x="43" y="659"/>
                  </a:lnTo>
                  <a:lnTo>
                    <a:pt x="45" y="667"/>
                  </a:lnTo>
                  <a:lnTo>
                    <a:pt x="46" y="673"/>
                  </a:lnTo>
                  <a:lnTo>
                    <a:pt x="51" y="678"/>
                  </a:lnTo>
                  <a:lnTo>
                    <a:pt x="53" y="678"/>
                  </a:lnTo>
                  <a:lnTo>
                    <a:pt x="57" y="680"/>
                  </a:lnTo>
                  <a:lnTo>
                    <a:pt x="64" y="680"/>
                  </a:lnTo>
                  <a:lnTo>
                    <a:pt x="70" y="681"/>
                  </a:lnTo>
                  <a:lnTo>
                    <a:pt x="75" y="680"/>
                  </a:lnTo>
                  <a:lnTo>
                    <a:pt x="83" y="680"/>
                  </a:lnTo>
                  <a:lnTo>
                    <a:pt x="91" y="680"/>
                  </a:lnTo>
                  <a:lnTo>
                    <a:pt x="99" y="680"/>
                  </a:lnTo>
                  <a:lnTo>
                    <a:pt x="105" y="678"/>
                  </a:lnTo>
                  <a:lnTo>
                    <a:pt x="113" y="678"/>
                  </a:lnTo>
                  <a:lnTo>
                    <a:pt x="120" y="676"/>
                  </a:lnTo>
                  <a:lnTo>
                    <a:pt x="126" y="676"/>
                  </a:lnTo>
                  <a:lnTo>
                    <a:pt x="129" y="676"/>
                  </a:lnTo>
                  <a:lnTo>
                    <a:pt x="134" y="676"/>
                  </a:lnTo>
                  <a:lnTo>
                    <a:pt x="135" y="676"/>
                  </a:lnTo>
                  <a:lnTo>
                    <a:pt x="137" y="676"/>
                  </a:lnTo>
                  <a:lnTo>
                    <a:pt x="142" y="691"/>
                  </a:lnTo>
                  <a:lnTo>
                    <a:pt x="142" y="69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2"/>
            <p:cNvSpPr>
              <a:spLocks/>
            </p:cNvSpPr>
            <p:nvPr/>
          </p:nvSpPr>
          <p:spPr bwMode="auto">
            <a:xfrm>
              <a:off x="6048" y="2754"/>
              <a:ext cx="661" cy="105"/>
            </a:xfrm>
            <a:custGeom>
              <a:avLst/>
              <a:gdLst>
                <a:gd name="T0" fmla="*/ 605 w 661"/>
                <a:gd name="T1" fmla="*/ 88 h 105"/>
                <a:gd name="T2" fmla="*/ 570 w 661"/>
                <a:gd name="T3" fmla="*/ 89 h 105"/>
                <a:gd name="T4" fmla="*/ 522 w 661"/>
                <a:gd name="T5" fmla="*/ 92 h 105"/>
                <a:gd name="T6" fmla="*/ 462 w 661"/>
                <a:gd name="T7" fmla="*/ 94 h 105"/>
                <a:gd name="T8" fmla="*/ 396 w 661"/>
                <a:gd name="T9" fmla="*/ 95 h 105"/>
                <a:gd name="T10" fmla="*/ 326 w 661"/>
                <a:gd name="T11" fmla="*/ 99 h 105"/>
                <a:gd name="T12" fmla="*/ 255 w 661"/>
                <a:gd name="T13" fmla="*/ 100 h 105"/>
                <a:gd name="T14" fmla="*/ 186 w 661"/>
                <a:gd name="T15" fmla="*/ 102 h 105"/>
                <a:gd name="T16" fmla="*/ 124 w 661"/>
                <a:gd name="T17" fmla="*/ 103 h 105"/>
                <a:gd name="T18" fmla="*/ 72 w 661"/>
                <a:gd name="T19" fmla="*/ 105 h 105"/>
                <a:gd name="T20" fmla="*/ 33 w 661"/>
                <a:gd name="T21" fmla="*/ 105 h 105"/>
                <a:gd name="T22" fmla="*/ 8 w 661"/>
                <a:gd name="T23" fmla="*/ 103 h 105"/>
                <a:gd name="T24" fmla="*/ 2 w 661"/>
                <a:gd name="T25" fmla="*/ 78 h 105"/>
                <a:gd name="T26" fmla="*/ 0 w 661"/>
                <a:gd name="T27" fmla="*/ 49 h 105"/>
                <a:gd name="T28" fmla="*/ 19 w 661"/>
                <a:gd name="T29" fmla="*/ 27 h 105"/>
                <a:gd name="T30" fmla="*/ 48 w 661"/>
                <a:gd name="T31" fmla="*/ 22 h 105"/>
                <a:gd name="T32" fmla="*/ 92 w 661"/>
                <a:gd name="T33" fmla="*/ 19 h 105"/>
                <a:gd name="T34" fmla="*/ 148 w 661"/>
                <a:gd name="T35" fmla="*/ 14 h 105"/>
                <a:gd name="T36" fmla="*/ 215 w 661"/>
                <a:gd name="T37" fmla="*/ 13 h 105"/>
                <a:gd name="T38" fmla="*/ 285 w 661"/>
                <a:gd name="T39" fmla="*/ 8 h 105"/>
                <a:gd name="T40" fmla="*/ 358 w 661"/>
                <a:gd name="T41" fmla="*/ 6 h 105"/>
                <a:gd name="T42" fmla="*/ 428 w 661"/>
                <a:gd name="T43" fmla="*/ 3 h 105"/>
                <a:gd name="T44" fmla="*/ 495 w 661"/>
                <a:gd name="T45" fmla="*/ 2 h 105"/>
                <a:gd name="T46" fmla="*/ 553 w 661"/>
                <a:gd name="T47" fmla="*/ 0 h 105"/>
                <a:gd name="T48" fmla="*/ 600 w 661"/>
                <a:gd name="T49" fmla="*/ 0 h 105"/>
                <a:gd name="T50" fmla="*/ 631 w 661"/>
                <a:gd name="T51" fmla="*/ 2 h 105"/>
                <a:gd name="T52" fmla="*/ 648 w 661"/>
                <a:gd name="T53" fmla="*/ 11 h 105"/>
                <a:gd name="T54" fmla="*/ 658 w 661"/>
                <a:gd name="T55" fmla="*/ 38 h 105"/>
                <a:gd name="T56" fmla="*/ 661 w 661"/>
                <a:gd name="T57" fmla="*/ 67 h 105"/>
                <a:gd name="T58" fmla="*/ 651 w 661"/>
                <a:gd name="T59" fmla="*/ 78 h 105"/>
                <a:gd name="T60" fmla="*/ 640 w 661"/>
                <a:gd name="T61" fmla="*/ 51 h 105"/>
                <a:gd name="T62" fmla="*/ 631 w 661"/>
                <a:gd name="T63" fmla="*/ 21 h 105"/>
                <a:gd name="T64" fmla="*/ 607 w 661"/>
                <a:gd name="T65" fmla="*/ 16 h 105"/>
                <a:gd name="T66" fmla="*/ 572 w 661"/>
                <a:gd name="T67" fmla="*/ 16 h 105"/>
                <a:gd name="T68" fmla="*/ 525 w 661"/>
                <a:gd name="T69" fmla="*/ 17 h 105"/>
                <a:gd name="T70" fmla="*/ 468 w 661"/>
                <a:gd name="T71" fmla="*/ 17 h 105"/>
                <a:gd name="T72" fmla="*/ 401 w 661"/>
                <a:gd name="T73" fmla="*/ 21 h 105"/>
                <a:gd name="T74" fmla="*/ 334 w 661"/>
                <a:gd name="T75" fmla="*/ 22 h 105"/>
                <a:gd name="T76" fmla="*/ 264 w 661"/>
                <a:gd name="T77" fmla="*/ 25 h 105"/>
                <a:gd name="T78" fmla="*/ 199 w 661"/>
                <a:gd name="T79" fmla="*/ 27 h 105"/>
                <a:gd name="T80" fmla="*/ 137 w 661"/>
                <a:gd name="T81" fmla="*/ 30 h 105"/>
                <a:gd name="T82" fmla="*/ 86 w 661"/>
                <a:gd name="T83" fmla="*/ 33 h 105"/>
                <a:gd name="T84" fmla="*/ 48 w 661"/>
                <a:gd name="T85" fmla="*/ 37 h 105"/>
                <a:gd name="T86" fmla="*/ 24 w 661"/>
                <a:gd name="T87" fmla="*/ 38 h 105"/>
                <a:gd name="T88" fmla="*/ 14 w 661"/>
                <a:gd name="T89" fmla="*/ 64 h 105"/>
                <a:gd name="T90" fmla="*/ 24 w 661"/>
                <a:gd name="T91" fmla="*/ 88 h 105"/>
                <a:gd name="T92" fmla="*/ 49 w 661"/>
                <a:gd name="T93" fmla="*/ 89 h 105"/>
                <a:gd name="T94" fmla="*/ 86 w 661"/>
                <a:gd name="T95" fmla="*/ 88 h 105"/>
                <a:gd name="T96" fmla="*/ 137 w 661"/>
                <a:gd name="T97" fmla="*/ 88 h 105"/>
                <a:gd name="T98" fmla="*/ 196 w 661"/>
                <a:gd name="T99" fmla="*/ 84 h 105"/>
                <a:gd name="T100" fmla="*/ 261 w 661"/>
                <a:gd name="T101" fmla="*/ 83 h 105"/>
                <a:gd name="T102" fmla="*/ 330 w 661"/>
                <a:gd name="T103" fmla="*/ 81 h 105"/>
                <a:gd name="T104" fmla="*/ 395 w 661"/>
                <a:gd name="T105" fmla="*/ 78 h 105"/>
                <a:gd name="T106" fmla="*/ 457 w 661"/>
                <a:gd name="T107" fmla="*/ 75 h 105"/>
                <a:gd name="T108" fmla="*/ 514 w 661"/>
                <a:gd name="T109" fmla="*/ 75 h 105"/>
                <a:gd name="T110" fmla="*/ 560 w 661"/>
                <a:gd name="T111" fmla="*/ 72 h 105"/>
                <a:gd name="T112" fmla="*/ 592 w 661"/>
                <a:gd name="T113" fmla="*/ 72 h 105"/>
                <a:gd name="T114" fmla="*/ 615 w 661"/>
                <a:gd name="T115" fmla="*/ 73 h 105"/>
                <a:gd name="T116" fmla="*/ 639 w 661"/>
                <a:gd name="T117" fmla="*/ 81 h 105"/>
                <a:gd name="T118" fmla="*/ 624 w 661"/>
                <a:gd name="T119" fmla="*/ 8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1" h="105">
                  <a:moveTo>
                    <a:pt x="624" y="88"/>
                  </a:moveTo>
                  <a:lnTo>
                    <a:pt x="621" y="88"/>
                  </a:lnTo>
                  <a:lnTo>
                    <a:pt x="615" y="88"/>
                  </a:lnTo>
                  <a:lnTo>
                    <a:pt x="608" y="88"/>
                  </a:lnTo>
                  <a:lnTo>
                    <a:pt x="605" y="88"/>
                  </a:lnTo>
                  <a:lnTo>
                    <a:pt x="599" y="88"/>
                  </a:lnTo>
                  <a:lnTo>
                    <a:pt x="592" y="89"/>
                  </a:lnTo>
                  <a:lnTo>
                    <a:pt x="584" y="89"/>
                  </a:lnTo>
                  <a:lnTo>
                    <a:pt x="578" y="89"/>
                  </a:lnTo>
                  <a:lnTo>
                    <a:pt x="570" y="89"/>
                  </a:lnTo>
                  <a:lnTo>
                    <a:pt x="562" y="89"/>
                  </a:lnTo>
                  <a:lnTo>
                    <a:pt x="553" y="89"/>
                  </a:lnTo>
                  <a:lnTo>
                    <a:pt x="543" y="91"/>
                  </a:lnTo>
                  <a:lnTo>
                    <a:pt x="532" y="91"/>
                  </a:lnTo>
                  <a:lnTo>
                    <a:pt x="522" y="92"/>
                  </a:lnTo>
                  <a:lnTo>
                    <a:pt x="510" y="92"/>
                  </a:lnTo>
                  <a:lnTo>
                    <a:pt x="498" y="92"/>
                  </a:lnTo>
                  <a:lnTo>
                    <a:pt x="487" y="92"/>
                  </a:lnTo>
                  <a:lnTo>
                    <a:pt x="476" y="94"/>
                  </a:lnTo>
                  <a:lnTo>
                    <a:pt x="462" y="94"/>
                  </a:lnTo>
                  <a:lnTo>
                    <a:pt x="449" y="94"/>
                  </a:lnTo>
                  <a:lnTo>
                    <a:pt x="436" y="94"/>
                  </a:lnTo>
                  <a:lnTo>
                    <a:pt x="424" y="95"/>
                  </a:lnTo>
                  <a:lnTo>
                    <a:pt x="409" y="95"/>
                  </a:lnTo>
                  <a:lnTo>
                    <a:pt x="396" y="95"/>
                  </a:lnTo>
                  <a:lnTo>
                    <a:pt x="382" y="95"/>
                  </a:lnTo>
                  <a:lnTo>
                    <a:pt x="369" y="97"/>
                  </a:lnTo>
                  <a:lnTo>
                    <a:pt x="355" y="97"/>
                  </a:lnTo>
                  <a:lnTo>
                    <a:pt x="341" y="97"/>
                  </a:lnTo>
                  <a:lnTo>
                    <a:pt x="326" y="99"/>
                  </a:lnTo>
                  <a:lnTo>
                    <a:pt x="314" y="100"/>
                  </a:lnTo>
                  <a:lnTo>
                    <a:pt x="298" y="100"/>
                  </a:lnTo>
                  <a:lnTo>
                    <a:pt x="283" y="100"/>
                  </a:lnTo>
                  <a:lnTo>
                    <a:pt x="269" y="100"/>
                  </a:lnTo>
                  <a:lnTo>
                    <a:pt x="255" y="100"/>
                  </a:lnTo>
                  <a:lnTo>
                    <a:pt x="240" y="100"/>
                  </a:lnTo>
                  <a:lnTo>
                    <a:pt x="226" y="102"/>
                  </a:lnTo>
                  <a:lnTo>
                    <a:pt x="213" y="102"/>
                  </a:lnTo>
                  <a:lnTo>
                    <a:pt x="201" y="102"/>
                  </a:lnTo>
                  <a:lnTo>
                    <a:pt x="186" y="102"/>
                  </a:lnTo>
                  <a:lnTo>
                    <a:pt x="174" y="102"/>
                  </a:lnTo>
                  <a:lnTo>
                    <a:pt x="161" y="102"/>
                  </a:lnTo>
                  <a:lnTo>
                    <a:pt x="148" y="103"/>
                  </a:lnTo>
                  <a:lnTo>
                    <a:pt x="135" y="103"/>
                  </a:lnTo>
                  <a:lnTo>
                    <a:pt x="124" y="103"/>
                  </a:lnTo>
                  <a:lnTo>
                    <a:pt x="115" y="103"/>
                  </a:lnTo>
                  <a:lnTo>
                    <a:pt x="103" y="105"/>
                  </a:lnTo>
                  <a:lnTo>
                    <a:pt x="92" y="105"/>
                  </a:lnTo>
                  <a:lnTo>
                    <a:pt x="81" y="105"/>
                  </a:lnTo>
                  <a:lnTo>
                    <a:pt x="72" y="105"/>
                  </a:lnTo>
                  <a:lnTo>
                    <a:pt x="64" y="105"/>
                  </a:lnTo>
                  <a:lnTo>
                    <a:pt x="56" y="105"/>
                  </a:lnTo>
                  <a:lnTo>
                    <a:pt x="48" y="105"/>
                  </a:lnTo>
                  <a:lnTo>
                    <a:pt x="40" y="105"/>
                  </a:lnTo>
                  <a:lnTo>
                    <a:pt x="33" y="105"/>
                  </a:lnTo>
                  <a:lnTo>
                    <a:pt x="27" y="103"/>
                  </a:lnTo>
                  <a:lnTo>
                    <a:pt x="22" y="103"/>
                  </a:lnTo>
                  <a:lnTo>
                    <a:pt x="17" y="103"/>
                  </a:lnTo>
                  <a:lnTo>
                    <a:pt x="14" y="103"/>
                  </a:lnTo>
                  <a:lnTo>
                    <a:pt x="8" y="103"/>
                  </a:lnTo>
                  <a:lnTo>
                    <a:pt x="8" y="103"/>
                  </a:lnTo>
                  <a:lnTo>
                    <a:pt x="5" y="97"/>
                  </a:lnTo>
                  <a:lnTo>
                    <a:pt x="3" y="89"/>
                  </a:lnTo>
                  <a:lnTo>
                    <a:pt x="2" y="83"/>
                  </a:lnTo>
                  <a:lnTo>
                    <a:pt x="2" y="78"/>
                  </a:lnTo>
                  <a:lnTo>
                    <a:pt x="0" y="72"/>
                  </a:lnTo>
                  <a:lnTo>
                    <a:pt x="0" y="6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2" y="43"/>
                  </a:lnTo>
                  <a:lnTo>
                    <a:pt x="3" y="35"/>
                  </a:lnTo>
                  <a:lnTo>
                    <a:pt x="9" y="29"/>
                  </a:lnTo>
                  <a:lnTo>
                    <a:pt x="13" y="27"/>
                  </a:lnTo>
                  <a:lnTo>
                    <a:pt x="19" y="27"/>
                  </a:lnTo>
                  <a:lnTo>
                    <a:pt x="22" y="25"/>
                  </a:lnTo>
                  <a:lnTo>
                    <a:pt x="29" y="25"/>
                  </a:lnTo>
                  <a:lnTo>
                    <a:pt x="33" y="24"/>
                  </a:lnTo>
                  <a:lnTo>
                    <a:pt x="41" y="24"/>
                  </a:lnTo>
                  <a:lnTo>
                    <a:pt x="48" y="22"/>
                  </a:lnTo>
                  <a:lnTo>
                    <a:pt x="56" y="22"/>
                  </a:lnTo>
                  <a:lnTo>
                    <a:pt x="64" y="21"/>
                  </a:lnTo>
                  <a:lnTo>
                    <a:pt x="73" y="21"/>
                  </a:lnTo>
                  <a:lnTo>
                    <a:pt x="81" y="21"/>
                  </a:lnTo>
                  <a:lnTo>
                    <a:pt x="92" y="19"/>
                  </a:lnTo>
                  <a:lnTo>
                    <a:pt x="103" y="19"/>
                  </a:lnTo>
                  <a:lnTo>
                    <a:pt x="115" y="19"/>
                  </a:lnTo>
                  <a:lnTo>
                    <a:pt x="126" y="16"/>
                  </a:lnTo>
                  <a:lnTo>
                    <a:pt x="137" y="16"/>
                  </a:lnTo>
                  <a:lnTo>
                    <a:pt x="148" y="14"/>
                  </a:lnTo>
                  <a:lnTo>
                    <a:pt x="162" y="14"/>
                  </a:lnTo>
                  <a:lnTo>
                    <a:pt x="174" y="14"/>
                  </a:lnTo>
                  <a:lnTo>
                    <a:pt x="188" y="13"/>
                  </a:lnTo>
                  <a:lnTo>
                    <a:pt x="201" y="13"/>
                  </a:lnTo>
                  <a:lnTo>
                    <a:pt x="215" y="13"/>
                  </a:lnTo>
                  <a:lnTo>
                    <a:pt x="229" y="11"/>
                  </a:lnTo>
                  <a:lnTo>
                    <a:pt x="242" y="11"/>
                  </a:lnTo>
                  <a:lnTo>
                    <a:pt x="256" y="10"/>
                  </a:lnTo>
                  <a:lnTo>
                    <a:pt x="271" y="10"/>
                  </a:lnTo>
                  <a:lnTo>
                    <a:pt x="285" y="8"/>
                  </a:lnTo>
                  <a:lnTo>
                    <a:pt x="301" y="8"/>
                  </a:lnTo>
                  <a:lnTo>
                    <a:pt x="315" y="8"/>
                  </a:lnTo>
                  <a:lnTo>
                    <a:pt x="330" y="8"/>
                  </a:lnTo>
                  <a:lnTo>
                    <a:pt x="344" y="6"/>
                  </a:lnTo>
                  <a:lnTo>
                    <a:pt x="358" y="6"/>
                  </a:lnTo>
                  <a:lnTo>
                    <a:pt x="371" y="5"/>
                  </a:lnTo>
                  <a:lnTo>
                    <a:pt x="387" y="5"/>
                  </a:lnTo>
                  <a:lnTo>
                    <a:pt x="401" y="5"/>
                  </a:lnTo>
                  <a:lnTo>
                    <a:pt x="416" y="3"/>
                  </a:lnTo>
                  <a:lnTo>
                    <a:pt x="428" y="3"/>
                  </a:lnTo>
                  <a:lnTo>
                    <a:pt x="443" y="3"/>
                  </a:lnTo>
                  <a:lnTo>
                    <a:pt x="455" y="3"/>
                  </a:lnTo>
                  <a:lnTo>
                    <a:pt x="468" y="3"/>
                  </a:lnTo>
                  <a:lnTo>
                    <a:pt x="481" y="2"/>
                  </a:lnTo>
                  <a:lnTo>
                    <a:pt x="495" y="2"/>
                  </a:lnTo>
                  <a:lnTo>
                    <a:pt x="506" y="2"/>
                  </a:lnTo>
                  <a:lnTo>
                    <a:pt x="519" y="2"/>
                  </a:lnTo>
                  <a:lnTo>
                    <a:pt x="530" y="2"/>
                  </a:lnTo>
                  <a:lnTo>
                    <a:pt x="543" y="2"/>
                  </a:lnTo>
                  <a:lnTo>
                    <a:pt x="553" y="0"/>
                  </a:lnTo>
                  <a:lnTo>
                    <a:pt x="564" y="0"/>
                  </a:lnTo>
                  <a:lnTo>
                    <a:pt x="573" y="0"/>
                  </a:lnTo>
                  <a:lnTo>
                    <a:pt x="583" y="0"/>
                  </a:lnTo>
                  <a:lnTo>
                    <a:pt x="591" y="0"/>
                  </a:lnTo>
                  <a:lnTo>
                    <a:pt x="600" y="0"/>
                  </a:lnTo>
                  <a:lnTo>
                    <a:pt x="607" y="0"/>
                  </a:lnTo>
                  <a:lnTo>
                    <a:pt x="615" y="2"/>
                  </a:lnTo>
                  <a:lnTo>
                    <a:pt x="621" y="2"/>
                  </a:lnTo>
                  <a:lnTo>
                    <a:pt x="626" y="2"/>
                  </a:lnTo>
                  <a:lnTo>
                    <a:pt x="631" y="2"/>
                  </a:lnTo>
                  <a:lnTo>
                    <a:pt x="635" y="3"/>
                  </a:lnTo>
                  <a:lnTo>
                    <a:pt x="642" y="3"/>
                  </a:lnTo>
                  <a:lnTo>
                    <a:pt x="645" y="5"/>
                  </a:lnTo>
                  <a:lnTo>
                    <a:pt x="646" y="6"/>
                  </a:lnTo>
                  <a:lnTo>
                    <a:pt x="648" y="11"/>
                  </a:lnTo>
                  <a:lnTo>
                    <a:pt x="651" y="14"/>
                  </a:lnTo>
                  <a:lnTo>
                    <a:pt x="653" y="21"/>
                  </a:lnTo>
                  <a:lnTo>
                    <a:pt x="654" y="25"/>
                  </a:lnTo>
                  <a:lnTo>
                    <a:pt x="656" y="32"/>
                  </a:lnTo>
                  <a:lnTo>
                    <a:pt x="658" y="38"/>
                  </a:lnTo>
                  <a:lnTo>
                    <a:pt x="659" y="45"/>
                  </a:lnTo>
                  <a:lnTo>
                    <a:pt x="659" y="51"/>
                  </a:lnTo>
                  <a:lnTo>
                    <a:pt x="661" y="57"/>
                  </a:lnTo>
                  <a:lnTo>
                    <a:pt x="661" y="62"/>
                  </a:lnTo>
                  <a:lnTo>
                    <a:pt x="661" y="67"/>
                  </a:lnTo>
                  <a:lnTo>
                    <a:pt x="659" y="72"/>
                  </a:lnTo>
                  <a:lnTo>
                    <a:pt x="659" y="75"/>
                  </a:lnTo>
                  <a:lnTo>
                    <a:pt x="656" y="78"/>
                  </a:lnTo>
                  <a:lnTo>
                    <a:pt x="656" y="80"/>
                  </a:lnTo>
                  <a:lnTo>
                    <a:pt x="651" y="78"/>
                  </a:lnTo>
                  <a:lnTo>
                    <a:pt x="646" y="72"/>
                  </a:lnTo>
                  <a:lnTo>
                    <a:pt x="645" y="67"/>
                  </a:lnTo>
                  <a:lnTo>
                    <a:pt x="643" y="60"/>
                  </a:lnTo>
                  <a:lnTo>
                    <a:pt x="642" y="56"/>
                  </a:lnTo>
                  <a:lnTo>
                    <a:pt x="640" y="51"/>
                  </a:lnTo>
                  <a:lnTo>
                    <a:pt x="639" y="45"/>
                  </a:lnTo>
                  <a:lnTo>
                    <a:pt x="637" y="38"/>
                  </a:lnTo>
                  <a:lnTo>
                    <a:pt x="635" y="33"/>
                  </a:lnTo>
                  <a:lnTo>
                    <a:pt x="634" y="29"/>
                  </a:lnTo>
                  <a:lnTo>
                    <a:pt x="631" y="21"/>
                  </a:lnTo>
                  <a:lnTo>
                    <a:pt x="626" y="16"/>
                  </a:lnTo>
                  <a:lnTo>
                    <a:pt x="623" y="16"/>
                  </a:lnTo>
                  <a:lnTo>
                    <a:pt x="616" y="16"/>
                  </a:lnTo>
                  <a:lnTo>
                    <a:pt x="611" y="16"/>
                  </a:lnTo>
                  <a:lnTo>
                    <a:pt x="607" y="16"/>
                  </a:lnTo>
                  <a:lnTo>
                    <a:pt x="600" y="16"/>
                  </a:lnTo>
                  <a:lnTo>
                    <a:pt x="596" y="16"/>
                  </a:lnTo>
                  <a:lnTo>
                    <a:pt x="588" y="16"/>
                  </a:lnTo>
                  <a:lnTo>
                    <a:pt x="581" y="16"/>
                  </a:lnTo>
                  <a:lnTo>
                    <a:pt x="572" y="16"/>
                  </a:lnTo>
                  <a:lnTo>
                    <a:pt x="564" y="16"/>
                  </a:lnTo>
                  <a:lnTo>
                    <a:pt x="554" y="16"/>
                  </a:lnTo>
                  <a:lnTo>
                    <a:pt x="546" y="16"/>
                  </a:lnTo>
                  <a:lnTo>
                    <a:pt x="537" y="16"/>
                  </a:lnTo>
                  <a:lnTo>
                    <a:pt x="525" y="17"/>
                  </a:lnTo>
                  <a:lnTo>
                    <a:pt x="514" y="17"/>
                  </a:lnTo>
                  <a:lnTo>
                    <a:pt x="503" y="17"/>
                  </a:lnTo>
                  <a:lnTo>
                    <a:pt x="492" y="17"/>
                  </a:lnTo>
                  <a:lnTo>
                    <a:pt x="479" y="17"/>
                  </a:lnTo>
                  <a:lnTo>
                    <a:pt x="468" y="17"/>
                  </a:lnTo>
                  <a:lnTo>
                    <a:pt x="455" y="19"/>
                  </a:lnTo>
                  <a:lnTo>
                    <a:pt x="441" y="19"/>
                  </a:lnTo>
                  <a:lnTo>
                    <a:pt x="430" y="19"/>
                  </a:lnTo>
                  <a:lnTo>
                    <a:pt x="416" y="19"/>
                  </a:lnTo>
                  <a:lnTo>
                    <a:pt x="401" y="21"/>
                  </a:lnTo>
                  <a:lnTo>
                    <a:pt x="388" y="21"/>
                  </a:lnTo>
                  <a:lnTo>
                    <a:pt x="376" y="21"/>
                  </a:lnTo>
                  <a:lnTo>
                    <a:pt x="361" y="21"/>
                  </a:lnTo>
                  <a:lnTo>
                    <a:pt x="347" y="22"/>
                  </a:lnTo>
                  <a:lnTo>
                    <a:pt x="334" y="22"/>
                  </a:lnTo>
                  <a:lnTo>
                    <a:pt x="322" y="24"/>
                  </a:lnTo>
                  <a:lnTo>
                    <a:pt x="307" y="24"/>
                  </a:lnTo>
                  <a:lnTo>
                    <a:pt x="293" y="24"/>
                  </a:lnTo>
                  <a:lnTo>
                    <a:pt x="279" y="25"/>
                  </a:lnTo>
                  <a:lnTo>
                    <a:pt x="264" y="25"/>
                  </a:lnTo>
                  <a:lnTo>
                    <a:pt x="250" y="25"/>
                  </a:lnTo>
                  <a:lnTo>
                    <a:pt x="237" y="25"/>
                  </a:lnTo>
                  <a:lnTo>
                    <a:pt x="224" y="27"/>
                  </a:lnTo>
                  <a:lnTo>
                    <a:pt x="212" y="27"/>
                  </a:lnTo>
                  <a:lnTo>
                    <a:pt x="199" y="27"/>
                  </a:lnTo>
                  <a:lnTo>
                    <a:pt x="185" y="29"/>
                  </a:lnTo>
                  <a:lnTo>
                    <a:pt x="172" y="29"/>
                  </a:lnTo>
                  <a:lnTo>
                    <a:pt x="161" y="29"/>
                  </a:lnTo>
                  <a:lnTo>
                    <a:pt x="148" y="29"/>
                  </a:lnTo>
                  <a:lnTo>
                    <a:pt x="137" y="30"/>
                  </a:lnTo>
                  <a:lnTo>
                    <a:pt x="126" y="30"/>
                  </a:lnTo>
                  <a:lnTo>
                    <a:pt x="116" y="32"/>
                  </a:lnTo>
                  <a:lnTo>
                    <a:pt x="105" y="32"/>
                  </a:lnTo>
                  <a:lnTo>
                    <a:pt x="95" y="33"/>
                  </a:lnTo>
                  <a:lnTo>
                    <a:pt x="86" y="33"/>
                  </a:lnTo>
                  <a:lnTo>
                    <a:pt x="78" y="33"/>
                  </a:lnTo>
                  <a:lnTo>
                    <a:pt x="68" y="33"/>
                  </a:lnTo>
                  <a:lnTo>
                    <a:pt x="62" y="35"/>
                  </a:lnTo>
                  <a:lnTo>
                    <a:pt x="54" y="35"/>
                  </a:lnTo>
                  <a:lnTo>
                    <a:pt x="48" y="37"/>
                  </a:lnTo>
                  <a:lnTo>
                    <a:pt x="41" y="37"/>
                  </a:lnTo>
                  <a:lnTo>
                    <a:pt x="37" y="37"/>
                  </a:lnTo>
                  <a:lnTo>
                    <a:pt x="32" y="37"/>
                  </a:lnTo>
                  <a:lnTo>
                    <a:pt x="29" y="38"/>
                  </a:lnTo>
                  <a:lnTo>
                    <a:pt x="24" y="38"/>
                  </a:lnTo>
                  <a:lnTo>
                    <a:pt x="22" y="41"/>
                  </a:lnTo>
                  <a:lnTo>
                    <a:pt x="17" y="43"/>
                  </a:lnTo>
                  <a:lnTo>
                    <a:pt x="16" y="49"/>
                  </a:lnTo>
                  <a:lnTo>
                    <a:pt x="14" y="56"/>
                  </a:lnTo>
                  <a:lnTo>
                    <a:pt x="14" y="64"/>
                  </a:lnTo>
                  <a:lnTo>
                    <a:pt x="14" y="70"/>
                  </a:lnTo>
                  <a:lnTo>
                    <a:pt x="14" y="78"/>
                  </a:lnTo>
                  <a:lnTo>
                    <a:pt x="17" y="83"/>
                  </a:lnTo>
                  <a:lnTo>
                    <a:pt x="22" y="88"/>
                  </a:lnTo>
                  <a:lnTo>
                    <a:pt x="24" y="88"/>
                  </a:lnTo>
                  <a:lnTo>
                    <a:pt x="29" y="88"/>
                  </a:lnTo>
                  <a:lnTo>
                    <a:pt x="32" y="88"/>
                  </a:lnTo>
                  <a:lnTo>
                    <a:pt x="38" y="88"/>
                  </a:lnTo>
                  <a:lnTo>
                    <a:pt x="41" y="88"/>
                  </a:lnTo>
                  <a:lnTo>
                    <a:pt x="49" y="89"/>
                  </a:lnTo>
                  <a:lnTo>
                    <a:pt x="54" y="88"/>
                  </a:lnTo>
                  <a:lnTo>
                    <a:pt x="62" y="88"/>
                  </a:lnTo>
                  <a:lnTo>
                    <a:pt x="70" y="88"/>
                  </a:lnTo>
                  <a:lnTo>
                    <a:pt x="78" y="88"/>
                  </a:lnTo>
                  <a:lnTo>
                    <a:pt x="86" y="88"/>
                  </a:lnTo>
                  <a:lnTo>
                    <a:pt x="95" y="88"/>
                  </a:lnTo>
                  <a:lnTo>
                    <a:pt x="105" y="88"/>
                  </a:lnTo>
                  <a:lnTo>
                    <a:pt x="116" y="88"/>
                  </a:lnTo>
                  <a:lnTo>
                    <a:pt x="126" y="88"/>
                  </a:lnTo>
                  <a:lnTo>
                    <a:pt x="137" y="88"/>
                  </a:lnTo>
                  <a:lnTo>
                    <a:pt x="148" y="86"/>
                  </a:lnTo>
                  <a:lnTo>
                    <a:pt x="161" y="86"/>
                  </a:lnTo>
                  <a:lnTo>
                    <a:pt x="170" y="86"/>
                  </a:lnTo>
                  <a:lnTo>
                    <a:pt x="183" y="86"/>
                  </a:lnTo>
                  <a:lnTo>
                    <a:pt x="196" y="84"/>
                  </a:lnTo>
                  <a:lnTo>
                    <a:pt x="209" y="84"/>
                  </a:lnTo>
                  <a:lnTo>
                    <a:pt x="221" y="83"/>
                  </a:lnTo>
                  <a:lnTo>
                    <a:pt x="234" y="83"/>
                  </a:lnTo>
                  <a:lnTo>
                    <a:pt x="247" y="83"/>
                  </a:lnTo>
                  <a:lnTo>
                    <a:pt x="261" y="83"/>
                  </a:lnTo>
                  <a:lnTo>
                    <a:pt x="274" y="81"/>
                  </a:lnTo>
                  <a:lnTo>
                    <a:pt x="288" y="81"/>
                  </a:lnTo>
                  <a:lnTo>
                    <a:pt x="301" y="81"/>
                  </a:lnTo>
                  <a:lnTo>
                    <a:pt x="315" y="81"/>
                  </a:lnTo>
                  <a:lnTo>
                    <a:pt x="330" y="81"/>
                  </a:lnTo>
                  <a:lnTo>
                    <a:pt x="342" y="80"/>
                  </a:lnTo>
                  <a:lnTo>
                    <a:pt x="355" y="80"/>
                  </a:lnTo>
                  <a:lnTo>
                    <a:pt x="369" y="80"/>
                  </a:lnTo>
                  <a:lnTo>
                    <a:pt x="382" y="78"/>
                  </a:lnTo>
                  <a:lnTo>
                    <a:pt x="395" y="78"/>
                  </a:lnTo>
                  <a:lnTo>
                    <a:pt x="408" y="78"/>
                  </a:lnTo>
                  <a:lnTo>
                    <a:pt x="422" y="78"/>
                  </a:lnTo>
                  <a:lnTo>
                    <a:pt x="433" y="76"/>
                  </a:lnTo>
                  <a:lnTo>
                    <a:pt x="446" y="76"/>
                  </a:lnTo>
                  <a:lnTo>
                    <a:pt x="457" y="75"/>
                  </a:lnTo>
                  <a:lnTo>
                    <a:pt x="470" y="75"/>
                  </a:lnTo>
                  <a:lnTo>
                    <a:pt x="481" y="75"/>
                  </a:lnTo>
                  <a:lnTo>
                    <a:pt x="492" y="75"/>
                  </a:lnTo>
                  <a:lnTo>
                    <a:pt x="503" y="75"/>
                  </a:lnTo>
                  <a:lnTo>
                    <a:pt x="514" y="75"/>
                  </a:lnTo>
                  <a:lnTo>
                    <a:pt x="524" y="73"/>
                  </a:lnTo>
                  <a:lnTo>
                    <a:pt x="533" y="73"/>
                  </a:lnTo>
                  <a:lnTo>
                    <a:pt x="541" y="73"/>
                  </a:lnTo>
                  <a:lnTo>
                    <a:pt x="553" y="73"/>
                  </a:lnTo>
                  <a:lnTo>
                    <a:pt x="560" y="72"/>
                  </a:lnTo>
                  <a:lnTo>
                    <a:pt x="568" y="72"/>
                  </a:lnTo>
                  <a:lnTo>
                    <a:pt x="575" y="72"/>
                  </a:lnTo>
                  <a:lnTo>
                    <a:pt x="581" y="72"/>
                  </a:lnTo>
                  <a:lnTo>
                    <a:pt x="586" y="72"/>
                  </a:lnTo>
                  <a:lnTo>
                    <a:pt x="592" y="72"/>
                  </a:lnTo>
                  <a:lnTo>
                    <a:pt x="596" y="72"/>
                  </a:lnTo>
                  <a:lnTo>
                    <a:pt x="600" y="72"/>
                  </a:lnTo>
                  <a:lnTo>
                    <a:pt x="607" y="72"/>
                  </a:lnTo>
                  <a:lnTo>
                    <a:pt x="610" y="73"/>
                  </a:lnTo>
                  <a:lnTo>
                    <a:pt x="615" y="73"/>
                  </a:lnTo>
                  <a:lnTo>
                    <a:pt x="621" y="73"/>
                  </a:lnTo>
                  <a:lnTo>
                    <a:pt x="627" y="75"/>
                  </a:lnTo>
                  <a:lnTo>
                    <a:pt x="634" y="78"/>
                  </a:lnTo>
                  <a:lnTo>
                    <a:pt x="637" y="80"/>
                  </a:lnTo>
                  <a:lnTo>
                    <a:pt x="639" y="81"/>
                  </a:lnTo>
                  <a:lnTo>
                    <a:pt x="635" y="83"/>
                  </a:lnTo>
                  <a:lnTo>
                    <a:pt x="634" y="84"/>
                  </a:lnTo>
                  <a:lnTo>
                    <a:pt x="629" y="86"/>
                  </a:lnTo>
                  <a:lnTo>
                    <a:pt x="624" y="88"/>
                  </a:lnTo>
                  <a:lnTo>
                    <a:pt x="624" y="8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3"/>
            <p:cNvSpPr>
              <a:spLocks/>
            </p:cNvSpPr>
            <p:nvPr/>
          </p:nvSpPr>
          <p:spPr bwMode="auto">
            <a:xfrm>
              <a:off x="6290" y="2020"/>
              <a:ext cx="116" cy="132"/>
            </a:xfrm>
            <a:custGeom>
              <a:avLst/>
              <a:gdLst>
                <a:gd name="T0" fmla="*/ 14 w 116"/>
                <a:gd name="T1" fmla="*/ 131 h 132"/>
                <a:gd name="T2" fmla="*/ 11 w 116"/>
                <a:gd name="T3" fmla="*/ 121 h 132"/>
                <a:gd name="T4" fmla="*/ 8 w 116"/>
                <a:gd name="T5" fmla="*/ 110 h 132"/>
                <a:gd name="T6" fmla="*/ 6 w 116"/>
                <a:gd name="T7" fmla="*/ 100 h 132"/>
                <a:gd name="T8" fmla="*/ 6 w 116"/>
                <a:gd name="T9" fmla="*/ 89 h 132"/>
                <a:gd name="T10" fmla="*/ 5 w 116"/>
                <a:gd name="T11" fmla="*/ 80 h 132"/>
                <a:gd name="T12" fmla="*/ 3 w 116"/>
                <a:gd name="T13" fmla="*/ 67 h 132"/>
                <a:gd name="T14" fmla="*/ 0 w 116"/>
                <a:gd name="T15" fmla="*/ 56 h 132"/>
                <a:gd name="T16" fmla="*/ 0 w 116"/>
                <a:gd name="T17" fmla="*/ 46 h 132"/>
                <a:gd name="T18" fmla="*/ 0 w 116"/>
                <a:gd name="T19" fmla="*/ 35 h 132"/>
                <a:gd name="T20" fmla="*/ 0 w 116"/>
                <a:gd name="T21" fmla="*/ 22 h 132"/>
                <a:gd name="T22" fmla="*/ 3 w 116"/>
                <a:gd name="T23" fmla="*/ 11 h 132"/>
                <a:gd name="T24" fmla="*/ 6 w 116"/>
                <a:gd name="T25" fmla="*/ 5 h 132"/>
                <a:gd name="T26" fmla="*/ 16 w 116"/>
                <a:gd name="T27" fmla="*/ 2 h 132"/>
                <a:gd name="T28" fmla="*/ 30 w 116"/>
                <a:gd name="T29" fmla="*/ 0 h 132"/>
                <a:gd name="T30" fmla="*/ 48 w 116"/>
                <a:gd name="T31" fmla="*/ 0 h 132"/>
                <a:gd name="T32" fmla="*/ 65 w 116"/>
                <a:gd name="T33" fmla="*/ 0 h 132"/>
                <a:gd name="T34" fmla="*/ 81 w 116"/>
                <a:gd name="T35" fmla="*/ 0 h 132"/>
                <a:gd name="T36" fmla="*/ 96 w 116"/>
                <a:gd name="T37" fmla="*/ 3 h 132"/>
                <a:gd name="T38" fmla="*/ 105 w 116"/>
                <a:gd name="T39" fmla="*/ 10 h 132"/>
                <a:gd name="T40" fmla="*/ 111 w 116"/>
                <a:gd name="T41" fmla="*/ 16 h 132"/>
                <a:gd name="T42" fmla="*/ 113 w 116"/>
                <a:gd name="T43" fmla="*/ 29 h 132"/>
                <a:gd name="T44" fmla="*/ 115 w 116"/>
                <a:gd name="T45" fmla="*/ 41 h 132"/>
                <a:gd name="T46" fmla="*/ 115 w 116"/>
                <a:gd name="T47" fmla="*/ 51 h 132"/>
                <a:gd name="T48" fmla="*/ 115 w 116"/>
                <a:gd name="T49" fmla="*/ 62 h 132"/>
                <a:gd name="T50" fmla="*/ 115 w 116"/>
                <a:gd name="T51" fmla="*/ 72 h 132"/>
                <a:gd name="T52" fmla="*/ 115 w 116"/>
                <a:gd name="T53" fmla="*/ 81 h 132"/>
                <a:gd name="T54" fmla="*/ 115 w 116"/>
                <a:gd name="T55" fmla="*/ 92 h 132"/>
                <a:gd name="T56" fmla="*/ 115 w 116"/>
                <a:gd name="T57" fmla="*/ 105 h 132"/>
                <a:gd name="T58" fmla="*/ 113 w 116"/>
                <a:gd name="T59" fmla="*/ 119 h 132"/>
                <a:gd name="T60" fmla="*/ 113 w 116"/>
                <a:gd name="T61" fmla="*/ 129 h 132"/>
                <a:gd name="T62" fmla="*/ 96 w 116"/>
                <a:gd name="T63" fmla="*/ 131 h 132"/>
                <a:gd name="T64" fmla="*/ 96 w 116"/>
                <a:gd name="T65" fmla="*/ 124 h 132"/>
                <a:gd name="T66" fmla="*/ 97 w 116"/>
                <a:gd name="T67" fmla="*/ 112 h 132"/>
                <a:gd name="T68" fmla="*/ 97 w 116"/>
                <a:gd name="T69" fmla="*/ 102 h 132"/>
                <a:gd name="T70" fmla="*/ 97 w 116"/>
                <a:gd name="T71" fmla="*/ 92 h 132"/>
                <a:gd name="T72" fmla="*/ 97 w 116"/>
                <a:gd name="T73" fmla="*/ 81 h 132"/>
                <a:gd name="T74" fmla="*/ 99 w 116"/>
                <a:gd name="T75" fmla="*/ 72 h 132"/>
                <a:gd name="T76" fmla="*/ 97 w 116"/>
                <a:gd name="T77" fmla="*/ 62 h 132"/>
                <a:gd name="T78" fmla="*/ 97 w 116"/>
                <a:gd name="T79" fmla="*/ 51 h 132"/>
                <a:gd name="T80" fmla="*/ 97 w 116"/>
                <a:gd name="T81" fmla="*/ 40 h 132"/>
                <a:gd name="T82" fmla="*/ 97 w 116"/>
                <a:gd name="T83" fmla="*/ 32 h 132"/>
                <a:gd name="T84" fmla="*/ 96 w 116"/>
                <a:gd name="T85" fmla="*/ 19 h 132"/>
                <a:gd name="T86" fmla="*/ 94 w 116"/>
                <a:gd name="T87" fmla="*/ 14 h 132"/>
                <a:gd name="T88" fmla="*/ 86 w 116"/>
                <a:gd name="T89" fmla="*/ 13 h 132"/>
                <a:gd name="T90" fmla="*/ 76 w 116"/>
                <a:gd name="T91" fmla="*/ 13 h 132"/>
                <a:gd name="T92" fmla="*/ 65 w 116"/>
                <a:gd name="T93" fmla="*/ 11 h 132"/>
                <a:gd name="T94" fmla="*/ 53 w 116"/>
                <a:gd name="T95" fmla="*/ 11 h 132"/>
                <a:gd name="T96" fmla="*/ 40 w 116"/>
                <a:gd name="T97" fmla="*/ 11 h 132"/>
                <a:gd name="T98" fmla="*/ 30 w 116"/>
                <a:gd name="T99" fmla="*/ 13 h 132"/>
                <a:gd name="T100" fmla="*/ 19 w 116"/>
                <a:gd name="T101" fmla="*/ 19 h 132"/>
                <a:gd name="T102" fmla="*/ 18 w 116"/>
                <a:gd name="T103" fmla="*/ 27 h 132"/>
                <a:gd name="T104" fmla="*/ 19 w 116"/>
                <a:gd name="T105" fmla="*/ 41 h 132"/>
                <a:gd name="T106" fmla="*/ 21 w 116"/>
                <a:gd name="T107" fmla="*/ 59 h 132"/>
                <a:gd name="T108" fmla="*/ 21 w 116"/>
                <a:gd name="T109" fmla="*/ 70 h 132"/>
                <a:gd name="T110" fmla="*/ 22 w 116"/>
                <a:gd name="T111" fmla="*/ 80 h 132"/>
                <a:gd name="T112" fmla="*/ 25 w 116"/>
                <a:gd name="T113" fmla="*/ 99 h 132"/>
                <a:gd name="T114" fmla="*/ 27 w 116"/>
                <a:gd name="T115" fmla="*/ 116 h 132"/>
                <a:gd name="T116" fmla="*/ 29 w 116"/>
                <a:gd name="T117" fmla="*/ 127 h 132"/>
                <a:gd name="T118" fmla="*/ 30 w 116"/>
                <a:gd name="T119" fmla="*/ 132 h 132"/>
                <a:gd name="T120" fmla="*/ 14 w 116"/>
                <a:gd name="T12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" h="132">
                  <a:moveTo>
                    <a:pt x="14" y="132"/>
                  </a:moveTo>
                  <a:lnTo>
                    <a:pt x="14" y="131"/>
                  </a:lnTo>
                  <a:lnTo>
                    <a:pt x="13" y="127"/>
                  </a:lnTo>
                  <a:lnTo>
                    <a:pt x="11" y="121"/>
                  </a:lnTo>
                  <a:lnTo>
                    <a:pt x="11" y="115"/>
                  </a:lnTo>
                  <a:lnTo>
                    <a:pt x="8" y="110"/>
                  </a:lnTo>
                  <a:lnTo>
                    <a:pt x="8" y="105"/>
                  </a:lnTo>
                  <a:lnTo>
                    <a:pt x="6" y="100"/>
                  </a:lnTo>
                  <a:lnTo>
                    <a:pt x="6" y="96"/>
                  </a:lnTo>
                  <a:lnTo>
                    <a:pt x="6" y="89"/>
                  </a:lnTo>
                  <a:lnTo>
                    <a:pt x="5" y="84"/>
                  </a:lnTo>
                  <a:lnTo>
                    <a:pt x="5" y="80"/>
                  </a:lnTo>
                  <a:lnTo>
                    <a:pt x="5" y="73"/>
                  </a:lnTo>
                  <a:lnTo>
                    <a:pt x="3" y="67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6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3" y="11"/>
                  </a:lnTo>
                  <a:lnTo>
                    <a:pt x="5" y="8"/>
                  </a:lnTo>
                  <a:lnTo>
                    <a:pt x="6" y="5"/>
                  </a:lnTo>
                  <a:lnTo>
                    <a:pt x="13" y="3"/>
                  </a:lnTo>
                  <a:lnTo>
                    <a:pt x="16" y="2"/>
                  </a:lnTo>
                  <a:lnTo>
                    <a:pt x="25" y="2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8" y="0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3" y="0"/>
                  </a:lnTo>
                  <a:lnTo>
                    <a:pt x="81" y="0"/>
                  </a:lnTo>
                  <a:lnTo>
                    <a:pt x="89" y="3"/>
                  </a:lnTo>
                  <a:lnTo>
                    <a:pt x="96" y="3"/>
                  </a:lnTo>
                  <a:lnTo>
                    <a:pt x="102" y="6"/>
                  </a:lnTo>
                  <a:lnTo>
                    <a:pt x="105" y="10"/>
                  </a:lnTo>
                  <a:lnTo>
                    <a:pt x="110" y="13"/>
                  </a:lnTo>
                  <a:lnTo>
                    <a:pt x="111" y="16"/>
                  </a:lnTo>
                  <a:lnTo>
                    <a:pt x="113" y="22"/>
                  </a:lnTo>
                  <a:lnTo>
                    <a:pt x="113" y="29"/>
                  </a:lnTo>
                  <a:lnTo>
                    <a:pt x="115" y="38"/>
                  </a:lnTo>
                  <a:lnTo>
                    <a:pt x="115" y="41"/>
                  </a:lnTo>
                  <a:lnTo>
                    <a:pt x="115" y="46"/>
                  </a:lnTo>
                  <a:lnTo>
                    <a:pt x="115" y="51"/>
                  </a:lnTo>
                  <a:lnTo>
                    <a:pt x="115" y="57"/>
                  </a:lnTo>
                  <a:lnTo>
                    <a:pt x="115" y="62"/>
                  </a:lnTo>
                  <a:lnTo>
                    <a:pt x="115" y="67"/>
                  </a:lnTo>
                  <a:lnTo>
                    <a:pt x="115" y="72"/>
                  </a:lnTo>
                  <a:lnTo>
                    <a:pt x="116" y="78"/>
                  </a:lnTo>
                  <a:lnTo>
                    <a:pt x="115" y="81"/>
                  </a:lnTo>
                  <a:lnTo>
                    <a:pt x="115" y="88"/>
                  </a:lnTo>
                  <a:lnTo>
                    <a:pt x="115" y="92"/>
                  </a:lnTo>
                  <a:lnTo>
                    <a:pt x="115" y="97"/>
                  </a:lnTo>
                  <a:lnTo>
                    <a:pt x="115" y="105"/>
                  </a:lnTo>
                  <a:lnTo>
                    <a:pt x="115" y="115"/>
                  </a:lnTo>
                  <a:lnTo>
                    <a:pt x="113" y="119"/>
                  </a:lnTo>
                  <a:lnTo>
                    <a:pt x="113" y="126"/>
                  </a:lnTo>
                  <a:lnTo>
                    <a:pt x="113" y="129"/>
                  </a:lnTo>
                  <a:lnTo>
                    <a:pt x="113" y="131"/>
                  </a:lnTo>
                  <a:lnTo>
                    <a:pt x="96" y="131"/>
                  </a:lnTo>
                  <a:lnTo>
                    <a:pt x="96" y="129"/>
                  </a:lnTo>
                  <a:lnTo>
                    <a:pt x="96" y="124"/>
                  </a:lnTo>
                  <a:lnTo>
                    <a:pt x="96" y="118"/>
                  </a:lnTo>
                  <a:lnTo>
                    <a:pt x="97" y="112"/>
                  </a:lnTo>
                  <a:lnTo>
                    <a:pt x="97" y="107"/>
                  </a:lnTo>
                  <a:lnTo>
                    <a:pt x="97" y="102"/>
                  </a:lnTo>
                  <a:lnTo>
                    <a:pt x="97" y="97"/>
                  </a:lnTo>
                  <a:lnTo>
                    <a:pt x="97" y="92"/>
                  </a:lnTo>
                  <a:lnTo>
                    <a:pt x="97" y="88"/>
                  </a:lnTo>
                  <a:lnTo>
                    <a:pt x="97" y="81"/>
                  </a:lnTo>
                  <a:lnTo>
                    <a:pt x="97" y="77"/>
                  </a:lnTo>
                  <a:lnTo>
                    <a:pt x="99" y="72"/>
                  </a:lnTo>
                  <a:lnTo>
                    <a:pt x="97" y="67"/>
                  </a:lnTo>
                  <a:lnTo>
                    <a:pt x="97" y="62"/>
                  </a:lnTo>
                  <a:lnTo>
                    <a:pt x="97" y="56"/>
                  </a:lnTo>
                  <a:lnTo>
                    <a:pt x="97" y="51"/>
                  </a:lnTo>
                  <a:lnTo>
                    <a:pt x="97" y="46"/>
                  </a:lnTo>
                  <a:lnTo>
                    <a:pt x="97" y="40"/>
                  </a:lnTo>
                  <a:lnTo>
                    <a:pt x="97" y="35"/>
                  </a:lnTo>
                  <a:lnTo>
                    <a:pt x="97" y="32"/>
                  </a:lnTo>
                  <a:lnTo>
                    <a:pt x="97" y="24"/>
                  </a:lnTo>
                  <a:lnTo>
                    <a:pt x="96" y="19"/>
                  </a:lnTo>
                  <a:lnTo>
                    <a:pt x="94" y="16"/>
                  </a:lnTo>
                  <a:lnTo>
                    <a:pt x="94" y="14"/>
                  </a:lnTo>
                  <a:lnTo>
                    <a:pt x="89" y="13"/>
                  </a:lnTo>
                  <a:lnTo>
                    <a:pt x="86" y="13"/>
                  </a:lnTo>
                  <a:lnTo>
                    <a:pt x="81" y="13"/>
                  </a:lnTo>
                  <a:lnTo>
                    <a:pt x="76" y="13"/>
                  </a:lnTo>
                  <a:lnTo>
                    <a:pt x="72" y="11"/>
                  </a:lnTo>
                  <a:lnTo>
                    <a:pt x="65" y="11"/>
                  </a:lnTo>
                  <a:lnTo>
                    <a:pt x="59" y="11"/>
                  </a:lnTo>
                  <a:lnTo>
                    <a:pt x="53" y="11"/>
                  </a:lnTo>
                  <a:lnTo>
                    <a:pt x="46" y="11"/>
                  </a:lnTo>
                  <a:lnTo>
                    <a:pt x="40" y="11"/>
                  </a:lnTo>
                  <a:lnTo>
                    <a:pt x="35" y="11"/>
                  </a:lnTo>
                  <a:lnTo>
                    <a:pt x="30" y="13"/>
                  </a:lnTo>
                  <a:lnTo>
                    <a:pt x="22" y="16"/>
                  </a:lnTo>
                  <a:lnTo>
                    <a:pt x="19" y="19"/>
                  </a:lnTo>
                  <a:lnTo>
                    <a:pt x="18" y="22"/>
                  </a:lnTo>
                  <a:lnTo>
                    <a:pt x="18" y="27"/>
                  </a:lnTo>
                  <a:lnTo>
                    <a:pt x="18" y="34"/>
                  </a:lnTo>
                  <a:lnTo>
                    <a:pt x="19" y="41"/>
                  </a:lnTo>
                  <a:lnTo>
                    <a:pt x="19" y="49"/>
                  </a:lnTo>
                  <a:lnTo>
                    <a:pt x="21" y="59"/>
                  </a:lnTo>
                  <a:lnTo>
                    <a:pt x="21" y="64"/>
                  </a:lnTo>
                  <a:lnTo>
                    <a:pt x="21" y="70"/>
                  </a:lnTo>
                  <a:lnTo>
                    <a:pt x="22" y="75"/>
                  </a:lnTo>
                  <a:lnTo>
                    <a:pt x="22" y="80"/>
                  </a:lnTo>
                  <a:lnTo>
                    <a:pt x="22" y="89"/>
                  </a:lnTo>
                  <a:lnTo>
                    <a:pt x="25" y="99"/>
                  </a:lnTo>
                  <a:lnTo>
                    <a:pt x="25" y="107"/>
                  </a:lnTo>
                  <a:lnTo>
                    <a:pt x="27" y="116"/>
                  </a:lnTo>
                  <a:lnTo>
                    <a:pt x="27" y="123"/>
                  </a:lnTo>
                  <a:lnTo>
                    <a:pt x="29" y="127"/>
                  </a:lnTo>
                  <a:lnTo>
                    <a:pt x="29" y="131"/>
                  </a:lnTo>
                  <a:lnTo>
                    <a:pt x="30" y="132"/>
                  </a:lnTo>
                  <a:lnTo>
                    <a:pt x="14" y="132"/>
                  </a:lnTo>
                  <a:lnTo>
                    <a:pt x="14" y="13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4"/>
            <p:cNvSpPr>
              <a:spLocks/>
            </p:cNvSpPr>
            <p:nvPr/>
          </p:nvSpPr>
          <p:spPr bwMode="auto">
            <a:xfrm>
              <a:off x="6050" y="2206"/>
              <a:ext cx="711" cy="495"/>
            </a:xfrm>
            <a:custGeom>
              <a:avLst/>
              <a:gdLst>
                <a:gd name="T0" fmla="*/ 14 w 711"/>
                <a:gd name="T1" fmla="*/ 27 h 495"/>
                <a:gd name="T2" fmla="*/ 14 w 711"/>
                <a:gd name="T3" fmla="*/ 53 h 495"/>
                <a:gd name="T4" fmla="*/ 17 w 711"/>
                <a:gd name="T5" fmla="*/ 90 h 495"/>
                <a:gd name="T6" fmla="*/ 17 w 711"/>
                <a:gd name="T7" fmla="*/ 132 h 495"/>
                <a:gd name="T8" fmla="*/ 20 w 711"/>
                <a:gd name="T9" fmla="*/ 183 h 495"/>
                <a:gd name="T10" fmla="*/ 22 w 711"/>
                <a:gd name="T11" fmla="*/ 236 h 495"/>
                <a:gd name="T12" fmla="*/ 23 w 711"/>
                <a:gd name="T13" fmla="*/ 288 h 495"/>
                <a:gd name="T14" fmla="*/ 25 w 711"/>
                <a:gd name="T15" fmla="*/ 339 h 495"/>
                <a:gd name="T16" fmla="*/ 28 w 711"/>
                <a:gd name="T17" fmla="*/ 386 h 495"/>
                <a:gd name="T18" fmla="*/ 31 w 711"/>
                <a:gd name="T19" fmla="*/ 424 h 495"/>
                <a:gd name="T20" fmla="*/ 35 w 711"/>
                <a:gd name="T21" fmla="*/ 456 h 495"/>
                <a:gd name="T22" fmla="*/ 41 w 711"/>
                <a:gd name="T23" fmla="*/ 478 h 495"/>
                <a:gd name="T24" fmla="*/ 71 w 711"/>
                <a:gd name="T25" fmla="*/ 478 h 495"/>
                <a:gd name="T26" fmla="*/ 114 w 711"/>
                <a:gd name="T27" fmla="*/ 476 h 495"/>
                <a:gd name="T28" fmla="*/ 172 w 711"/>
                <a:gd name="T29" fmla="*/ 475 h 495"/>
                <a:gd name="T30" fmla="*/ 238 w 711"/>
                <a:gd name="T31" fmla="*/ 472 h 495"/>
                <a:gd name="T32" fmla="*/ 313 w 711"/>
                <a:gd name="T33" fmla="*/ 468 h 495"/>
                <a:gd name="T34" fmla="*/ 391 w 711"/>
                <a:gd name="T35" fmla="*/ 464 h 495"/>
                <a:gd name="T36" fmla="*/ 468 w 711"/>
                <a:gd name="T37" fmla="*/ 460 h 495"/>
                <a:gd name="T38" fmla="*/ 539 w 711"/>
                <a:gd name="T39" fmla="*/ 456 h 495"/>
                <a:gd name="T40" fmla="*/ 605 w 711"/>
                <a:gd name="T41" fmla="*/ 456 h 495"/>
                <a:gd name="T42" fmla="*/ 654 w 711"/>
                <a:gd name="T43" fmla="*/ 454 h 495"/>
                <a:gd name="T44" fmla="*/ 692 w 711"/>
                <a:gd name="T45" fmla="*/ 454 h 495"/>
                <a:gd name="T46" fmla="*/ 711 w 711"/>
                <a:gd name="T47" fmla="*/ 459 h 495"/>
                <a:gd name="T48" fmla="*/ 681 w 711"/>
                <a:gd name="T49" fmla="*/ 467 h 495"/>
                <a:gd name="T50" fmla="*/ 646 w 711"/>
                <a:gd name="T51" fmla="*/ 468 h 495"/>
                <a:gd name="T52" fmla="*/ 616 w 711"/>
                <a:gd name="T53" fmla="*/ 470 h 495"/>
                <a:gd name="T54" fmla="*/ 582 w 711"/>
                <a:gd name="T55" fmla="*/ 472 h 495"/>
                <a:gd name="T56" fmla="*/ 544 w 711"/>
                <a:gd name="T57" fmla="*/ 473 h 495"/>
                <a:gd name="T58" fmla="*/ 501 w 711"/>
                <a:gd name="T59" fmla="*/ 475 h 495"/>
                <a:gd name="T60" fmla="*/ 458 w 711"/>
                <a:gd name="T61" fmla="*/ 476 h 495"/>
                <a:gd name="T62" fmla="*/ 412 w 711"/>
                <a:gd name="T63" fmla="*/ 478 h 495"/>
                <a:gd name="T64" fmla="*/ 366 w 711"/>
                <a:gd name="T65" fmla="*/ 480 h 495"/>
                <a:gd name="T66" fmla="*/ 318 w 711"/>
                <a:gd name="T67" fmla="*/ 481 h 495"/>
                <a:gd name="T68" fmla="*/ 272 w 711"/>
                <a:gd name="T69" fmla="*/ 483 h 495"/>
                <a:gd name="T70" fmla="*/ 230 w 711"/>
                <a:gd name="T71" fmla="*/ 484 h 495"/>
                <a:gd name="T72" fmla="*/ 192 w 711"/>
                <a:gd name="T73" fmla="*/ 486 h 495"/>
                <a:gd name="T74" fmla="*/ 159 w 711"/>
                <a:gd name="T75" fmla="*/ 487 h 495"/>
                <a:gd name="T76" fmla="*/ 130 w 711"/>
                <a:gd name="T77" fmla="*/ 491 h 495"/>
                <a:gd name="T78" fmla="*/ 98 w 711"/>
                <a:gd name="T79" fmla="*/ 494 h 495"/>
                <a:gd name="T80" fmla="*/ 60 w 711"/>
                <a:gd name="T81" fmla="*/ 495 h 495"/>
                <a:gd name="T82" fmla="*/ 30 w 711"/>
                <a:gd name="T83" fmla="*/ 494 h 495"/>
                <a:gd name="T84" fmla="*/ 20 w 711"/>
                <a:gd name="T85" fmla="*/ 478 h 495"/>
                <a:gd name="T86" fmla="*/ 17 w 711"/>
                <a:gd name="T87" fmla="*/ 443 h 495"/>
                <a:gd name="T88" fmla="*/ 17 w 711"/>
                <a:gd name="T89" fmla="*/ 408 h 495"/>
                <a:gd name="T90" fmla="*/ 14 w 711"/>
                <a:gd name="T91" fmla="*/ 362 h 495"/>
                <a:gd name="T92" fmla="*/ 11 w 711"/>
                <a:gd name="T93" fmla="*/ 314 h 495"/>
                <a:gd name="T94" fmla="*/ 9 w 711"/>
                <a:gd name="T95" fmla="*/ 265 h 495"/>
                <a:gd name="T96" fmla="*/ 6 w 711"/>
                <a:gd name="T97" fmla="*/ 212 h 495"/>
                <a:gd name="T98" fmla="*/ 4 w 711"/>
                <a:gd name="T99" fmla="*/ 164 h 495"/>
                <a:gd name="T100" fmla="*/ 1 w 711"/>
                <a:gd name="T101" fmla="*/ 120 h 495"/>
                <a:gd name="T102" fmla="*/ 0 w 711"/>
                <a:gd name="T103" fmla="*/ 83 h 495"/>
                <a:gd name="T104" fmla="*/ 0 w 711"/>
                <a:gd name="T105" fmla="*/ 58 h 495"/>
                <a:gd name="T106" fmla="*/ 0 w 711"/>
                <a:gd name="T107" fmla="*/ 35 h 495"/>
                <a:gd name="T108" fmla="*/ 1 w 711"/>
                <a:gd name="T109" fmla="*/ 11 h 495"/>
                <a:gd name="T110" fmla="*/ 11 w 711"/>
                <a:gd name="T111" fmla="*/ 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11" h="495">
                  <a:moveTo>
                    <a:pt x="14" y="16"/>
                  </a:moveTo>
                  <a:lnTo>
                    <a:pt x="14" y="16"/>
                  </a:lnTo>
                  <a:lnTo>
                    <a:pt x="14" y="21"/>
                  </a:lnTo>
                  <a:lnTo>
                    <a:pt x="14" y="24"/>
                  </a:lnTo>
                  <a:lnTo>
                    <a:pt x="14" y="27"/>
                  </a:lnTo>
                  <a:lnTo>
                    <a:pt x="14" y="32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14" y="47"/>
                  </a:lnTo>
                  <a:lnTo>
                    <a:pt x="14" y="53"/>
                  </a:lnTo>
                  <a:lnTo>
                    <a:pt x="15" y="59"/>
                  </a:lnTo>
                  <a:lnTo>
                    <a:pt x="15" y="66"/>
                  </a:lnTo>
                  <a:lnTo>
                    <a:pt x="15" y="74"/>
                  </a:lnTo>
                  <a:lnTo>
                    <a:pt x="15" y="82"/>
                  </a:lnTo>
                  <a:lnTo>
                    <a:pt x="17" y="90"/>
                  </a:lnTo>
                  <a:lnTo>
                    <a:pt x="17" y="97"/>
                  </a:lnTo>
                  <a:lnTo>
                    <a:pt x="17" y="105"/>
                  </a:lnTo>
                  <a:lnTo>
                    <a:pt x="17" y="115"/>
                  </a:lnTo>
                  <a:lnTo>
                    <a:pt x="17" y="123"/>
                  </a:lnTo>
                  <a:lnTo>
                    <a:pt x="17" y="132"/>
                  </a:lnTo>
                  <a:lnTo>
                    <a:pt x="19" y="142"/>
                  </a:lnTo>
                  <a:lnTo>
                    <a:pt x="19" y="152"/>
                  </a:lnTo>
                  <a:lnTo>
                    <a:pt x="20" y="163"/>
                  </a:lnTo>
                  <a:lnTo>
                    <a:pt x="20" y="172"/>
                  </a:lnTo>
                  <a:lnTo>
                    <a:pt x="20" y="183"/>
                  </a:lnTo>
                  <a:lnTo>
                    <a:pt x="20" y="195"/>
                  </a:lnTo>
                  <a:lnTo>
                    <a:pt x="20" y="204"/>
                  </a:lnTo>
                  <a:lnTo>
                    <a:pt x="20" y="215"/>
                  </a:lnTo>
                  <a:lnTo>
                    <a:pt x="22" y="226"/>
                  </a:lnTo>
                  <a:lnTo>
                    <a:pt x="22" y="236"/>
                  </a:lnTo>
                  <a:lnTo>
                    <a:pt x="23" y="247"/>
                  </a:lnTo>
                  <a:lnTo>
                    <a:pt x="23" y="257"/>
                  </a:lnTo>
                  <a:lnTo>
                    <a:pt x="23" y="268"/>
                  </a:lnTo>
                  <a:lnTo>
                    <a:pt x="23" y="277"/>
                  </a:lnTo>
                  <a:lnTo>
                    <a:pt x="23" y="288"/>
                  </a:lnTo>
                  <a:lnTo>
                    <a:pt x="23" y="298"/>
                  </a:lnTo>
                  <a:lnTo>
                    <a:pt x="25" y="309"/>
                  </a:lnTo>
                  <a:lnTo>
                    <a:pt x="25" y="319"/>
                  </a:lnTo>
                  <a:lnTo>
                    <a:pt x="25" y="330"/>
                  </a:lnTo>
                  <a:lnTo>
                    <a:pt x="25" y="339"/>
                  </a:lnTo>
                  <a:lnTo>
                    <a:pt x="27" y="349"/>
                  </a:lnTo>
                  <a:lnTo>
                    <a:pt x="27" y="359"/>
                  </a:lnTo>
                  <a:lnTo>
                    <a:pt x="28" y="368"/>
                  </a:lnTo>
                  <a:lnTo>
                    <a:pt x="28" y="378"/>
                  </a:lnTo>
                  <a:lnTo>
                    <a:pt x="28" y="386"/>
                  </a:lnTo>
                  <a:lnTo>
                    <a:pt x="30" y="394"/>
                  </a:lnTo>
                  <a:lnTo>
                    <a:pt x="30" y="403"/>
                  </a:lnTo>
                  <a:lnTo>
                    <a:pt x="30" y="409"/>
                  </a:lnTo>
                  <a:lnTo>
                    <a:pt x="31" y="417"/>
                  </a:lnTo>
                  <a:lnTo>
                    <a:pt x="31" y="424"/>
                  </a:lnTo>
                  <a:lnTo>
                    <a:pt x="31" y="432"/>
                  </a:lnTo>
                  <a:lnTo>
                    <a:pt x="31" y="438"/>
                  </a:lnTo>
                  <a:lnTo>
                    <a:pt x="33" y="444"/>
                  </a:lnTo>
                  <a:lnTo>
                    <a:pt x="33" y="449"/>
                  </a:lnTo>
                  <a:lnTo>
                    <a:pt x="35" y="456"/>
                  </a:lnTo>
                  <a:lnTo>
                    <a:pt x="36" y="464"/>
                  </a:lnTo>
                  <a:lnTo>
                    <a:pt x="38" y="470"/>
                  </a:lnTo>
                  <a:lnTo>
                    <a:pt x="38" y="476"/>
                  </a:lnTo>
                  <a:lnTo>
                    <a:pt x="39" y="478"/>
                  </a:lnTo>
                  <a:lnTo>
                    <a:pt x="41" y="478"/>
                  </a:lnTo>
                  <a:lnTo>
                    <a:pt x="49" y="478"/>
                  </a:lnTo>
                  <a:lnTo>
                    <a:pt x="52" y="478"/>
                  </a:lnTo>
                  <a:lnTo>
                    <a:pt x="57" y="478"/>
                  </a:lnTo>
                  <a:lnTo>
                    <a:pt x="63" y="478"/>
                  </a:lnTo>
                  <a:lnTo>
                    <a:pt x="71" y="478"/>
                  </a:lnTo>
                  <a:lnTo>
                    <a:pt x="78" y="478"/>
                  </a:lnTo>
                  <a:lnTo>
                    <a:pt x="86" y="478"/>
                  </a:lnTo>
                  <a:lnTo>
                    <a:pt x="93" y="478"/>
                  </a:lnTo>
                  <a:lnTo>
                    <a:pt x="103" y="478"/>
                  </a:lnTo>
                  <a:lnTo>
                    <a:pt x="114" y="476"/>
                  </a:lnTo>
                  <a:lnTo>
                    <a:pt x="124" y="476"/>
                  </a:lnTo>
                  <a:lnTo>
                    <a:pt x="136" y="476"/>
                  </a:lnTo>
                  <a:lnTo>
                    <a:pt x="148" y="476"/>
                  </a:lnTo>
                  <a:lnTo>
                    <a:pt x="159" y="476"/>
                  </a:lnTo>
                  <a:lnTo>
                    <a:pt x="172" y="475"/>
                  </a:lnTo>
                  <a:lnTo>
                    <a:pt x="184" y="475"/>
                  </a:lnTo>
                  <a:lnTo>
                    <a:pt x="199" y="475"/>
                  </a:lnTo>
                  <a:lnTo>
                    <a:pt x="211" y="473"/>
                  </a:lnTo>
                  <a:lnTo>
                    <a:pt x="224" y="472"/>
                  </a:lnTo>
                  <a:lnTo>
                    <a:pt x="238" y="472"/>
                  </a:lnTo>
                  <a:lnTo>
                    <a:pt x="254" y="472"/>
                  </a:lnTo>
                  <a:lnTo>
                    <a:pt x="269" y="470"/>
                  </a:lnTo>
                  <a:lnTo>
                    <a:pt x="283" y="470"/>
                  </a:lnTo>
                  <a:lnTo>
                    <a:pt x="297" y="468"/>
                  </a:lnTo>
                  <a:lnTo>
                    <a:pt x="313" y="468"/>
                  </a:lnTo>
                  <a:lnTo>
                    <a:pt x="329" y="468"/>
                  </a:lnTo>
                  <a:lnTo>
                    <a:pt x="345" y="467"/>
                  </a:lnTo>
                  <a:lnTo>
                    <a:pt x="361" y="467"/>
                  </a:lnTo>
                  <a:lnTo>
                    <a:pt x="377" y="467"/>
                  </a:lnTo>
                  <a:lnTo>
                    <a:pt x="391" y="464"/>
                  </a:lnTo>
                  <a:lnTo>
                    <a:pt x="407" y="464"/>
                  </a:lnTo>
                  <a:lnTo>
                    <a:pt x="422" y="462"/>
                  </a:lnTo>
                  <a:lnTo>
                    <a:pt x="437" y="462"/>
                  </a:lnTo>
                  <a:lnTo>
                    <a:pt x="452" y="460"/>
                  </a:lnTo>
                  <a:lnTo>
                    <a:pt x="468" y="460"/>
                  </a:lnTo>
                  <a:lnTo>
                    <a:pt x="482" y="459"/>
                  </a:lnTo>
                  <a:lnTo>
                    <a:pt x="498" y="459"/>
                  </a:lnTo>
                  <a:lnTo>
                    <a:pt x="512" y="459"/>
                  </a:lnTo>
                  <a:lnTo>
                    <a:pt x="527" y="457"/>
                  </a:lnTo>
                  <a:lnTo>
                    <a:pt x="539" y="456"/>
                  </a:lnTo>
                  <a:lnTo>
                    <a:pt x="554" y="456"/>
                  </a:lnTo>
                  <a:lnTo>
                    <a:pt x="566" y="456"/>
                  </a:lnTo>
                  <a:lnTo>
                    <a:pt x="579" y="456"/>
                  </a:lnTo>
                  <a:lnTo>
                    <a:pt x="592" y="456"/>
                  </a:lnTo>
                  <a:lnTo>
                    <a:pt x="605" y="456"/>
                  </a:lnTo>
                  <a:lnTo>
                    <a:pt x="614" y="454"/>
                  </a:lnTo>
                  <a:lnTo>
                    <a:pt x="625" y="454"/>
                  </a:lnTo>
                  <a:lnTo>
                    <a:pt x="635" y="454"/>
                  </a:lnTo>
                  <a:lnTo>
                    <a:pt x="646" y="454"/>
                  </a:lnTo>
                  <a:lnTo>
                    <a:pt x="654" y="454"/>
                  </a:lnTo>
                  <a:lnTo>
                    <a:pt x="664" y="454"/>
                  </a:lnTo>
                  <a:lnTo>
                    <a:pt x="672" y="454"/>
                  </a:lnTo>
                  <a:lnTo>
                    <a:pt x="680" y="454"/>
                  </a:lnTo>
                  <a:lnTo>
                    <a:pt x="686" y="454"/>
                  </a:lnTo>
                  <a:lnTo>
                    <a:pt x="692" y="454"/>
                  </a:lnTo>
                  <a:lnTo>
                    <a:pt x="697" y="454"/>
                  </a:lnTo>
                  <a:lnTo>
                    <a:pt x="702" y="454"/>
                  </a:lnTo>
                  <a:lnTo>
                    <a:pt x="708" y="456"/>
                  </a:lnTo>
                  <a:lnTo>
                    <a:pt x="711" y="457"/>
                  </a:lnTo>
                  <a:lnTo>
                    <a:pt x="711" y="459"/>
                  </a:lnTo>
                  <a:lnTo>
                    <a:pt x="705" y="462"/>
                  </a:lnTo>
                  <a:lnTo>
                    <a:pt x="700" y="462"/>
                  </a:lnTo>
                  <a:lnTo>
                    <a:pt x="695" y="464"/>
                  </a:lnTo>
                  <a:lnTo>
                    <a:pt x="689" y="464"/>
                  </a:lnTo>
                  <a:lnTo>
                    <a:pt x="681" y="467"/>
                  </a:lnTo>
                  <a:lnTo>
                    <a:pt x="672" y="467"/>
                  </a:lnTo>
                  <a:lnTo>
                    <a:pt x="662" y="467"/>
                  </a:lnTo>
                  <a:lnTo>
                    <a:pt x="657" y="467"/>
                  </a:lnTo>
                  <a:lnTo>
                    <a:pt x="652" y="468"/>
                  </a:lnTo>
                  <a:lnTo>
                    <a:pt x="646" y="468"/>
                  </a:lnTo>
                  <a:lnTo>
                    <a:pt x="641" y="468"/>
                  </a:lnTo>
                  <a:lnTo>
                    <a:pt x="635" y="468"/>
                  </a:lnTo>
                  <a:lnTo>
                    <a:pt x="629" y="468"/>
                  </a:lnTo>
                  <a:lnTo>
                    <a:pt x="622" y="470"/>
                  </a:lnTo>
                  <a:lnTo>
                    <a:pt x="616" y="470"/>
                  </a:lnTo>
                  <a:lnTo>
                    <a:pt x="609" y="470"/>
                  </a:lnTo>
                  <a:lnTo>
                    <a:pt x="603" y="470"/>
                  </a:lnTo>
                  <a:lnTo>
                    <a:pt x="597" y="472"/>
                  </a:lnTo>
                  <a:lnTo>
                    <a:pt x="590" y="472"/>
                  </a:lnTo>
                  <a:lnTo>
                    <a:pt x="582" y="472"/>
                  </a:lnTo>
                  <a:lnTo>
                    <a:pt x="574" y="472"/>
                  </a:lnTo>
                  <a:lnTo>
                    <a:pt x="566" y="472"/>
                  </a:lnTo>
                  <a:lnTo>
                    <a:pt x="560" y="473"/>
                  </a:lnTo>
                  <a:lnTo>
                    <a:pt x="552" y="473"/>
                  </a:lnTo>
                  <a:lnTo>
                    <a:pt x="544" y="473"/>
                  </a:lnTo>
                  <a:lnTo>
                    <a:pt x="536" y="473"/>
                  </a:lnTo>
                  <a:lnTo>
                    <a:pt x="528" y="475"/>
                  </a:lnTo>
                  <a:lnTo>
                    <a:pt x="519" y="475"/>
                  </a:lnTo>
                  <a:lnTo>
                    <a:pt x="509" y="475"/>
                  </a:lnTo>
                  <a:lnTo>
                    <a:pt x="501" y="475"/>
                  </a:lnTo>
                  <a:lnTo>
                    <a:pt x="493" y="475"/>
                  </a:lnTo>
                  <a:lnTo>
                    <a:pt x="484" y="475"/>
                  </a:lnTo>
                  <a:lnTo>
                    <a:pt x="476" y="476"/>
                  </a:lnTo>
                  <a:lnTo>
                    <a:pt x="466" y="476"/>
                  </a:lnTo>
                  <a:lnTo>
                    <a:pt x="458" y="476"/>
                  </a:lnTo>
                  <a:lnTo>
                    <a:pt x="449" y="476"/>
                  </a:lnTo>
                  <a:lnTo>
                    <a:pt x="439" y="476"/>
                  </a:lnTo>
                  <a:lnTo>
                    <a:pt x="429" y="476"/>
                  </a:lnTo>
                  <a:lnTo>
                    <a:pt x="422" y="478"/>
                  </a:lnTo>
                  <a:lnTo>
                    <a:pt x="412" y="478"/>
                  </a:lnTo>
                  <a:lnTo>
                    <a:pt x="402" y="478"/>
                  </a:lnTo>
                  <a:lnTo>
                    <a:pt x="393" y="478"/>
                  </a:lnTo>
                  <a:lnTo>
                    <a:pt x="385" y="480"/>
                  </a:lnTo>
                  <a:lnTo>
                    <a:pt x="375" y="480"/>
                  </a:lnTo>
                  <a:lnTo>
                    <a:pt x="366" y="480"/>
                  </a:lnTo>
                  <a:lnTo>
                    <a:pt x="355" y="480"/>
                  </a:lnTo>
                  <a:lnTo>
                    <a:pt x="347" y="480"/>
                  </a:lnTo>
                  <a:lnTo>
                    <a:pt x="337" y="480"/>
                  </a:lnTo>
                  <a:lnTo>
                    <a:pt x="328" y="481"/>
                  </a:lnTo>
                  <a:lnTo>
                    <a:pt x="318" y="481"/>
                  </a:lnTo>
                  <a:lnTo>
                    <a:pt x="308" y="483"/>
                  </a:lnTo>
                  <a:lnTo>
                    <a:pt x="299" y="483"/>
                  </a:lnTo>
                  <a:lnTo>
                    <a:pt x="289" y="483"/>
                  </a:lnTo>
                  <a:lnTo>
                    <a:pt x="280" y="483"/>
                  </a:lnTo>
                  <a:lnTo>
                    <a:pt x="272" y="483"/>
                  </a:lnTo>
                  <a:lnTo>
                    <a:pt x="262" y="483"/>
                  </a:lnTo>
                  <a:lnTo>
                    <a:pt x="254" y="484"/>
                  </a:lnTo>
                  <a:lnTo>
                    <a:pt x="246" y="484"/>
                  </a:lnTo>
                  <a:lnTo>
                    <a:pt x="238" y="484"/>
                  </a:lnTo>
                  <a:lnTo>
                    <a:pt x="230" y="484"/>
                  </a:lnTo>
                  <a:lnTo>
                    <a:pt x="222" y="484"/>
                  </a:lnTo>
                  <a:lnTo>
                    <a:pt x="215" y="484"/>
                  </a:lnTo>
                  <a:lnTo>
                    <a:pt x="207" y="486"/>
                  </a:lnTo>
                  <a:lnTo>
                    <a:pt x="199" y="486"/>
                  </a:lnTo>
                  <a:lnTo>
                    <a:pt x="192" y="486"/>
                  </a:lnTo>
                  <a:lnTo>
                    <a:pt x="186" y="487"/>
                  </a:lnTo>
                  <a:lnTo>
                    <a:pt x="179" y="487"/>
                  </a:lnTo>
                  <a:lnTo>
                    <a:pt x="172" y="487"/>
                  </a:lnTo>
                  <a:lnTo>
                    <a:pt x="165" y="487"/>
                  </a:lnTo>
                  <a:lnTo>
                    <a:pt x="159" y="487"/>
                  </a:lnTo>
                  <a:lnTo>
                    <a:pt x="152" y="489"/>
                  </a:lnTo>
                  <a:lnTo>
                    <a:pt x="146" y="489"/>
                  </a:lnTo>
                  <a:lnTo>
                    <a:pt x="140" y="491"/>
                  </a:lnTo>
                  <a:lnTo>
                    <a:pt x="135" y="491"/>
                  </a:lnTo>
                  <a:lnTo>
                    <a:pt x="130" y="491"/>
                  </a:lnTo>
                  <a:lnTo>
                    <a:pt x="124" y="491"/>
                  </a:lnTo>
                  <a:lnTo>
                    <a:pt x="117" y="492"/>
                  </a:lnTo>
                  <a:lnTo>
                    <a:pt x="113" y="492"/>
                  </a:lnTo>
                  <a:lnTo>
                    <a:pt x="108" y="492"/>
                  </a:lnTo>
                  <a:lnTo>
                    <a:pt x="98" y="494"/>
                  </a:lnTo>
                  <a:lnTo>
                    <a:pt x="90" y="494"/>
                  </a:lnTo>
                  <a:lnTo>
                    <a:pt x="81" y="494"/>
                  </a:lnTo>
                  <a:lnTo>
                    <a:pt x="74" y="494"/>
                  </a:lnTo>
                  <a:lnTo>
                    <a:pt x="65" y="494"/>
                  </a:lnTo>
                  <a:lnTo>
                    <a:pt x="60" y="495"/>
                  </a:lnTo>
                  <a:lnTo>
                    <a:pt x="52" y="495"/>
                  </a:lnTo>
                  <a:lnTo>
                    <a:pt x="47" y="495"/>
                  </a:lnTo>
                  <a:lnTo>
                    <a:pt x="41" y="495"/>
                  </a:lnTo>
                  <a:lnTo>
                    <a:pt x="38" y="495"/>
                  </a:lnTo>
                  <a:lnTo>
                    <a:pt x="30" y="494"/>
                  </a:lnTo>
                  <a:lnTo>
                    <a:pt x="25" y="492"/>
                  </a:lnTo>
                  <a:lnTo>
                    <a:pt x="22" y="489"/>
                  </a:lnTo>
                  <a:lnTo>
                    <a:pt x="22" y="486"/>
                  </a:lnTo>
                  <a:lnTo>
                    <a:pt x="22" y="483"/>
                  </a:lnTo>
                  <a:lnTo>
                    <a:pt x="20" y="478"/>
                  </a:lnTo>
                  <a:lnTo>
                    <a:pt x="20" y="470"/>
                  </a:lnTo>
                  <a:lnTo>
                    <a:pt x="20" y="460"/>
                  </a:lnTo>
                  <a:lnTo>
                    <a:pt x="19" y="454"/>
                  </a:lnTo>
                  <a:lnTo>
                    <a:pt x="19" y="449"/>
                  </a:lnTo>
                  <a:lnTo>
                    <a:pt x="17" y="443"/>
                  </a:lnTo>
                  <a:lnTo>
                    <a:pt x="17" y="437"/>
                  </a:lnTo>
                  <a:lnTo>
                    <a:pt x="17" y="430"/>
                  </a:lnTo>
                  <a:lnTo>
                    <a:pt x="17" y="422"/>
                  </a:lnTo>
                  <a:lnTo>
                    <a:pt x="17" y="414"/>
                  </a:lnTo>
                  <a:lnTo>
                    <a:pt x="17" y="408"/>
                  </a:lnTo>
                  <a:lnTo>
                    <a:pt x="15" y="398"/>
                  </a:lnTo>
                  <a:lnTo>
                    <a:pt x="15" y="389"/>
                  </a:lnTo>
                  <a:lnTo>
                    <a:pt x="14" y="381"/>
                  </a:lnTo>
                  <a:lnTo>
                    <a:pt x="14" y="371"/>
                  </a:lnTo>
                  <a:lnTo>
                    <a:pt x="14" y="362"/>
                  </a:lnTo>
                  <a:lnTo>
                    <a:pt x="14" y="354"/>
                  </a:lnTo>
                  <a:lnTo>
                    <a:pt x="12" y="343"/>
                  </a:lnTo>
                  <a:lnTo>
                    <a:pt x="12" y="335"/>
                  </a:lnTo>
                  <a:lnTo>
                    <a:pt x="12" y="324"/>
                  </a:lnTo>
                  <a:lnTo>
                    <a:pt x="11" y="314"/>
                  </a:lnTo>
                  <a:lnTo>
                    <a:pt x="11" y="304"/>
                  </a:lnTo>
                  <a:lnTo>
                    <a:pt x="11" y="295"/>
                  </a:lnTo>
                  <a:lnTo>
                    <a:pt x="9" y="284"/>
                  </a:lnTo>
                  <a:lnTo>
                    <a:pt x="9" y="274"/>
                  </a:lnTo>
                  <a:lnTo>
                    <a:pt x="9" y="265"/>
                  </a:lnTo>
                  <a:lnTo>
                    <a:pt x="9" y="255"/>
                  </a:lnTo>
                  <a:lnTo>
                    <a:pt x="7" y="244"/>
                  </a:lnTo>
                  <a:lnTo>
                    <a:pt x="7" y="233"/>
                  </a:lnTo>
                  <a:lnTo>
                    <a:pt x="6" y="222"/>
                  </a:lnTo>
                  <a:lnTo>
                    <a:pt x="6" y="212"/>
                  </a:lnTo>
                  <a:lnTo>
                    <a:pt x="6" y="203"/>
                  </a:lnTo>
                  <a:lnTo>
                    <a:pt x="6" y="193"/>
                  </a:lnTo>
                  <a:lnTo>
                    <a:pt x="4" y="183"/>
                  </a:lnTo>
                  <a:lnTo>
                    <a:pt x="4" y="174"/>
                  </a:lnTo>
                  <a:lnTo>
                    <a:pt x="4" y="164"/>
                  </a:lnTo>
                  <a:lnTo>
                    <a:pt x="4" y="155"/>
                  </a:lnTo>
                  <a:lnTo>
                    <a:pt x="3" y="145"/>
                  </a:lnTo>
                  <a:lnTo>
                    <a:pt x="3" y="137"/>
                  </a:lnTo>
                  <a:lnTo>
                    <a:pt x="1" y="128"/>
                  </a:lnTo>
                  <a:lnTo>
                    <a:pt x="1" y="120"/>
                  </a:lnTo>
                  <a:lnTo>
                    <a:pt x="1" y="112"/>
                  </a:lnTo>
                  <a:lnTo>
                    <a:pt x="1" y="105"/>
                  </a:lnTo>
                  <a:lnTo>
                    <a:pt x="1" y="97"/>
                  </a:lnTo>
                  <a:lnTo>
                    <a:pt x="1" y="90"/>
                  </a:lnTo>
                  <a:lnTo>
                    <a:pt x="0" y="83"/>
                  </a:lnTo>
                  <a:lnTo>
                    <a:pt x="0" y="77"/>
                  </a:lnTo>
                  <a:lnTo>
                    <a:pt x="0" y="70"/>
                  </a:lnTo>
                  <a:lnTo>
                    <a:pt x="0" y="66"/>
                  </a:lnTo>
                  <a:lnTo>
                    <a:pt x="0" y="61"/>
                  </a:lnTo>
                  <a:lnTo>
                    <a:pt x="0" y="58"/>
                  </a:lnTo>
                  <a:lnTo>
                    <a:pt x="0" y="50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4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1" y="4"/>
                  </a:lnTo>
                  <a:lnTo>
                    <a:pt x="4" y="0"/>
                  </a:lnTo>
                  <a:lnTo>
                    <a:pt x="6" y="0"/>
                  </a:lnTo>
                  <a:lnTo>
                    <a:pt x="7" y="4"/>
                  </a:lnTo>
                  <a:lnTo>
                    <a:pt x="11" y="8"/>
                  </a:lnTo>
                  <a:lnTo>
                    <a:pt x="14" y="16"/>
                  </a:lnTo>
                  <a:lnTo>
                    <a:pt x="14" y="1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5"/>
            <p:cNvSpPr>
              <a:spLocks/>
            </p:cNvSpPr>
            <p:nvPr/>
          </p:nvSpPr>
          <p:spPr bwMode="auto">
            <a:xfrm>
              <a:off x="6003" y="2286"/>
              <a:ext cx="59" cy="11"/>
            </a:xfrm>
            <a:custGeom>
              <a:avLst/>
              <a:gdLst>
                <a:gd name="T0" fmla="*/ 53 w 59"/>
                <a:gd name="T1" fmla="*/ 0 h 11"/>
                <a:gd name="T2" fmla="*/ 50 w 59"/>
                <a:gd name="T3" fmla="*/ 0 h 11"/>
                <a:gd name="T4" fmla="*/ 43 w 59"/>
                <a:gd name="T5" fmla="*/ 0 h 11"/>
                <a:gd name="T6" fmla="*/ 35 w 59"/>
                <a:gd name="T7" fmla="*/ 0 h 11"/>
                <a:gd name="T8" fmla="*/ 26 w 59"/>
                <a:gd name="T9" fmla="*/ 0 h 11"/>
                <a:gd name="T10" fmla="*/ 21 w 59"/>
                <a:gd name="T11" fmla="*/ 0 h 11"/>
                <a:gd name="T12" fmla="*/ 16 w 59"/>
                <a:gd name="T13" fmla="*/ 0 h 11"/>
                <a:gd name="T14" fmla="*/ 11 w 59"/>
                <a:gd name="T15" fmla="*/ 0 h 11"/>
                <a:gd name="T16" fmla="*/ 8 w 59"/>
                <a:gd name="T17" fmla="*/ 2 h 11"/>
                <a:gd name="T18" fmla="*/ 2 w 59"/>
                <a:gd name="T19" fmla="*/ 3 h 11"/>
                <a:gd name="T20" fmla="*/ 0 w 59"/>
                <a:gd name="T21" fmla="*/ 6 h 11"/>
                <a:gd name="T22" fmla="*/ 0 w 59"/>
                <a:gd name="T23" fmla="*/ 8 h 11"/>
                <a:gd name="T24" fmla="*/ 8 w 59"/>
                <a:gd name="T25" fmla="*/ 10 h 11"/>
                <a:gd name="T26" fmla="*/ 11 w 59"/>
                <a:gd name="T27" fmla="*/ 10 h 11"/>
                <a:gd name="T28" fmla="*/ 16 w 59"/>
                <a:gd name="T29" fmla="*/ 10 h 11"/>
                <a:gd name="T30" fmla="*/ 23 w 59"/>
                <a:gd name="T31" fmla="*/ 10 h 11"/>
                <a:gd name="T32" fmla="*/ 29 w 59"/>
                <a:gd name="T33" fmla="*/ 11 h 11"/>
                <a:gd name="T34" fmla="*/ 34 w 59"/>
                <a:gd name="T35" fmla="*/ 11 h 11"/>
                <a:gd name="T36" fmla="*/ 39 w 59"/>
                <a:gd name="T37" fmla="*/ 11 h 11"/>
                <a:gd name="T38" fmla="*/ 43 w 59"/>
                <a:gd name="T39" fmla="*/ 11 h 11"/>
                <a:gd name="T40" fmla="*/ 48 w 59"/>
                <a:gd name="T41" fmla="*/ 11 h 11"/>
                <a:gd name="T42" fmla="*/ 54 w 59"/>
                <a:gd name="T43" fmla="*/ 11 h 11"/>
                <a:gd name="T44" fmla="*/ 59 w 59"/>
                <a:gd name="T45" fmla="*/ 11 h 11"/>
                <a:gd name="T46" fmla="*/ 53 w 59"/>
                <a:gd name="T47" fmla="*/ 0 h 11"/>
                <a:gd name="T48" fmla="*/ 53 w 59"/>
                <a:gd name="T4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11">
                  <a:moveTo>
                    <a:pt x="53" y="0"/>
                  </a:moveTo>
                  <a:lnTo>
                    <a:pt x="50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8" y="2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8"/>
                  </a:lnTo>
                  <a:lnTo>
                    <a:pt x="8" y="10"/>
                  </a:lnTo>
                  <a:lnTo>
                    <a:pt x="11" y="10"/>
                  </a:lnTo>
                  <a:lnTo>
                    <a:pt x="16" y="10"/>
                  </a:lnTo>
                  <a:lnTo>
                    <a:pt x="23" y="10"/>
                  </a:lnTo>
                  <a:lnTo>
                    <a:pt x="29" y="11"/>
                  </a:lnTo>
                  <a:lnTo>
                    <a:pt x="34" y="11"/>
                  </a:lnTo>
                  <a:lnTo>
                    <a:pt x="39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4" y="11"/>
                  </a:lnTo>
                  <a:lnTo>
                    <a:pt x="59" y="1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6007" y="2366"/>
              <a:ext cx="58" cy="12"/>
            </a:xfrm>
            <a:custGeom>
              <a:avLst/>
              <a:gdLst>
                <a:gd name="T0" fmla="*/ 52 w 58"/>
                <a:gd name="T1" fmla="*/ 1 h 12"/>
                <a:gd name="T2" fmla="*/ 50 w 58"/>
                <a:gd name="T3" fmla="*/ 0 h 12"/>
                <a:gd name="T4" fmla="*/ 44 w 58"/>
                <a:gd name="T5" fmla="*/ 0 h 12"/>
                <a:gd name="T6" fmla="*/ 36 w 58"/>
                <a:gd name="T7" fmla="*/ 0 h 12"/>
                <a:gd name="T8" fmla="*/ 27 w 58"/>
                <a:gd name="T9" fmla="*/ 0 h 12"/>
                <a:gd name="T10" fmla="*/ 22 w 58"/>
                <a:gd name="T11" fmla="*/ 0 h 12"/>
                <a:gd name="T12" fmla="*/ 17 w 58"/>
                <a:gd name="T13" fmla="*/ 0 h 12"/>
                <a:gd name="T14" fmla="*/ 12 w 58"/>
                <a:gd name="T15" fmla="*/ 1 h 12"/>
                <a:gd name="T16" fmla="*/ 9 w 58"/>
                <a:gd name="T17" fmla="*/ 1 h 12"/>
                <a:gd name="T18" fmla="*/ 1 w 58"/>
                <a:gd name="T19" fmla="*/ 4 h 12"/>
                <a:gd name="T20" fmla="*/ 0 w 58"/>
                <a:gd name="T21" fmla="*/ 8 h 12"/>
                <a:gd name="T22" fmla="*/ 1 w 58"/>
                <a:gd name="T23" fmla="*/ 9 h 12"/>
                <a:gd name="T24" fmla="*/ 7 w 58"/>
                <a:gd name="T25" fmla="*/ 11 h 12"/>
                <a:gd name="T26" fmla="*/ 11 w 58"/>
                <a:gd name="T27" fmla="*/ 11 h 12"/>
                <a:gd name="T28" fmla="*/ 17 w 58"/>
                <a:gd name="T29" fmla="*/ 12 h 12"/>
                <a:gd name="T30" fmla="*/ 22 w 58"/>
                <a:gd name="T31" fmla="*/ 12 h 12"/>
                <a:gd name="T32" fmla="*/ 28 w 58"/>
                <a:gd name="T33" fmla="*/ 12 h 12"/>
                <a:gd name="T34" fmla="*/ 33 w 58"/>
                <a:gd name="T35" fmla="*/ 12 h 12"/>
                <a:gd name="T36" fmla="*/ 39 w 58"/>
                <a:gd name="T37" fmla="*/ 12 h 12"/>
                <a:gd name="T38" fmla="*/ 43 w 58"/>
                <a:gd name="T39" fmla="*/ 12 h 12"/>
                <a:gd name="T40" fmla="*/ 49 w 58"/>
                <a:gd name="T41" fmla="*/ 12 h 12"/>
                <a:gd name="T42" fmla="*/ 55 w 58"/>
                <a:gd name="T43" fmla="*/ 12 h 12"/>
                <a:gd name="T44" fmla="*/ 58 w 58"/>
                <a:gd name="T45" fmla="*/ 12 h 12"/>
                <a:gd name="T46" fmla="*/ 52 w 58"/>
                <a:gd name="T47" fmla="*/ 1 h 12"/>
                <a:gd name="T48" fmla="*/ 52 w 58"/>
                <a:gd name="T4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" h="12">
                  <a:moveTo>
                    <a:pt x="52" y="1"/>
                  </a:moveTo>
                  <a:lnTo>
                    <a:pt x="50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2" y="1"/>
                  </a:lnTo>
                  <a:lnTo>
                    <a:pt x="9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1" y="9"/>
                  </a:lnTo>
                  <a:lnTo>
                    <a:pt x="7" y="11"/>
                  </a:lnTo>
                  <a:lnTo>
                    <a:pt x="11" y="11"/>
                  </a:lnTo>
                  <a:lnTo>
                    <a:pt x="17" y="12"/>
                  </a:lnTo>
                  <a:lnTo>
                    <a:pt x="22" y="12"/>
                  </a:lnTo>
                  <a:lnTo>
                    <a:pt x="28" y="12"/>
                  </a:lnTo>
                  <a:lnTo>
                    <a:pt x="33" y="12"/>
                  </a:lnTo>
                  <a:lnTo>
                    <a:pt x="39" y="12"/>
                  </a:lnTo>
                  <a:lnTo>
                    <a:pt x="43" y="12"/>
                  </a:lnTo>
                  <a:lnTo>
                    <a:pt x="49" y="12"/>
                  </a:lnTo>
                  <a:lnTo>
                    <a:pt x="55" y="12"/>
                  </a:lnTo>
                  <a:lnTo>
                    <a:pt x="58" y="12"/>
                  </a:lnTo>
                  <a:lnTo>
                    <a:pt x="52" y="1"/>
                  </a:lnTo>
                  <a:lnTo>
                    <a:pt x="52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6011" y="2447"/>
              <a:ext cx="59" cy="12"/>
            </a:xfrm>
            <a:custGeom>
              <a:avLst/>
              <a:gdLst>
                <a:gd name="T0" fmla="*/ 53 w 59"/>
                <a:gd name="T1" fmla="*/ 1 h 12"/>
                <a:gd name="T2" fmla="*/ 50 w 59"/>
                <a:gd name="T3" fmla="*/ 0 h 12"/>
                <a:gd name="T4" fmla="*/ 43 w 59"/>
                <a:gd name="T5" fmla="*/ 0 h 12"/>
                <a:gd name="T6" fmla="*/ 35 w 59"/>
                <a:gd name="T7" fmla="*/ 0 h 12"/>
                <a:gd name="T8" fmla="*/ 26 w 59"/>
                <a:gd name="T9" fmla="*/ 0 h 12"/>
                <a:gd name="T10" fmla="*/ 21 w 59"/>
                <a:gd name="T11" fmla="*/ 0 h 12"/>
                <a:gd name="T12" fmla="*/ 16 w 59"/>
                <a:gd name="T13" fmla="*/ 0 h 12"/>
                <a:gd name="T14" fmla="*/ 11 w 59"/>
                <a:gd name="T15" fmla="*/ 1 h 12"/>
                <a:gd name="T16" fmla="*/ 8 w 59"/>
                <a:gd name="T17" fmla="*/ 1 h 12"/>
                <a:gd name="T18" fmla="*/ 2 w 59"/>
                <a:gd name="T19" fmla="*/ 3 h 12"/>
                <a:gd name="T20" fmla="*/ 0 w 59"/>
                <a:gd name="T21" fmla="*/ 6 h 12"/>
                <a:gd name="T22" fmla="*/ 2 w 59"/>
                <a:gd name="T23" fmla="*/ 8 h 12"/>
                <a:gd name="T24" fmla="*/ 8 w 59"/>
                <a:gd name="T25" fmla="*/ 9 h 12"/>
                <a:gd name="T26" fmla="*/ 11 w 59"/>
                <a:gd name="T27" fmla="*/ 9 h 12"/>
                <a:gd name="T28" fmla="*/ 16 w 59"/>
                <a:gd name="T29" fmla="*/ 11 h 12"/>
                <a:gd name="T30" fmla="*/ 23 w 59"/>
                <a:gd name="T31" fmla="*/ 11 h 12"/>
                <a:gd name="T32" fmla="*/ 29 w 59"/>
                <a:gd name="T33" fmla="*/ 11 h 12"/>
                <a:gd name="T34" fmla="*/ 34 w 59"/>
                <a:gd name="T35" fmla="*/ 11 h 12"/>
                <a:gd name="T36" fmla="*/ 39 w 59"/>
                <a:gd name="T37" fmla="*/ 11 h 12"/>
                <a:gd name="T38" fmla="*/ 43 w 59"/>
                <a:gd name="T39" fmla="*/ 11 h 12"/>
                <a:gd name="T40" fmla="*/ 48 w 59"/>
                <a:gd name="T41" fmla="*/ 11 h 12"/>
                <a:gd name="T42" fmla="*/ 54 w 59"/>
                <a:gd name="T43" fmla="*/ 11 h 12"/>
                <a:gd name="T44" fmla="*/ 59 w 59"/>
                <a:gd name="T45" fmla="*/ 12 h 12"/>
                <a:gd name="T46" fmla="*/ 53 w 59"/>
                <a:gd name="T47" fmla="*/ 1 h 12"/>
                <a:gd name="T48" fmla="*/ 53 w 59"/>
                <a:gd name="T49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12">
                  <a:moveTo>
                    <a:pt x="53" y="1"/>
                  </a:moveTo>
                  <a:lnTo>
                    <a:pt x="50" y="0"/>
                  </a:lnTo>
                  <a:lnTo>
                    <a:pt x="43" y="0"/>
                  </a:lnTo>
                  <a:lnTo>
                    <a:pt x="35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2" y="8"/>
                  </a:lnTo>
                  <a:lnTo>
                    <a:pt x="8" y="9"/>
                  </a:lnTo>
                  <a:lnTo>
                    <a:pt x="11" y="9"/>
                  </a:lnTo>
                  <a:lnTo>
                    <a:pt x="16" y="11"/>
                  </a:lnTo>
                  <a:lnTo>
                    <a:pt x="23" y="11"/>
                  </a:lnTo>
                  <a:lnTo>
                    <a:pt x="29" y="11"/>
                  </a:lnTo>
                  <a:lnTo>
                    <a:pt x="34" y="11"/>
                  </a:lnTo>
                  <a:lnTo>
                    <a:pt x="39" y="11"/>
                  </a:lnTo>
                  <a:lnTo>
                    <a:pt x="43" y="11"/>
                  </a:lnTo>
                  <a:lnTo>
                    <a:pt x="48" y="11"/>
                  </a:lnTo>
                  <a:lnTo>
                    <a:pt x="54" y="11"/>
                  </a:lnTo>
                  <a:lnTo>
                    <a:pt x="59" y="12"/>
                  </a:lnTo>
                  <a:lnTo>
                    <a:pt x="53" y="1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6016" y="2526"/>
              <a:ext cx="57" cy="13"/>
            </a:xfrm>
            <a:custGeom>
              <a:avLst/>
              <a:gdLst>
                <a:gd name="T0" fmla="*/ 53 w 57"/>
                <a:gd name="T1" fmla="*/ 2 h 13"/>
                <a:gd name="T2" fmla="*/ 49 w 57"/>
                <a:gd name="T3" fmla="*/ 0 h 13"/>
                <a:gd name="T4" fmla="*/ 43 w 57"/>
                <a:gd name="T5" fmla="*/ 0 h 13"/>
                <a:gd name="T6" fmla="*/ 40 w 57"/>
                <a:gd name="T7" fmla="*/ 0 h 13"/>
                <a:gd name="T8" fmla="*/ 35 w 57"/>
                <a:gd name="T9" fmla="*/ 0 h 13"/>
                <a:gd name="T10" fmla="*/ 30 w 57"/>
                <a:gd name="T11" fmla="*/ 0 h 13"/>
                <a:gd name="T12" fmla="*/ 26 w 57"/>
                <a:gd name="T13" fmla="*/ 0 h 13"/>
                <a:gd name="T14" fmla="*/ 21 w 57"/>
                <a:gd name="T15" fmla="*/ 0 h 13"/>
                <a:gd name="T16" fmla="*/ 16 w 57"/>
                <a:gd name="T17" fmla="*/ 0 h 13"/>
                <a:gd name="T18" fmla="*/ 11 w 57"/>
                <a:gd name="T19" fmla="*/ 2 h 13"/>
                <a:gd name="T20" fmla="*/ 8 w 57"/>
                <a:gd name="T21" fmla="*/ 4 h 13"/>
                <a:gd name="T22" fmla="*/ 2 w 57"/>
                <a:gd name="T23" fmla="*/ 5 h 13"/>
                <a:gd name="T24" fmla="*/ 0 w 57"/>
                <a:gd name="T25" fmla="*/ 8 h 13"/>
                <a:gd name="T26" fmla="*/ 0 w 57"/>
                <a:gd name="T27" fmla="*/ 10 h 13"/>
                <a:gd name="T28" fmla="*/ 6 w 57"/>
                <a:gd name="T29" fmla="*/ 11 h 13"/>
                <a:gd name="T30" fmla="*/ 10 w 57"/>
                <a:gd name="T31" fmla="*/ 11 h 13"/>
                <a:gd name="T32" fmla="*/ 16 w 57"/>
                <a:gd name="T33" fmla="*/ 13 h 13"/>
                <a:gd name="T34" fmla="*/ 21 w 57"/>
                <a:gd name="T35" fmla="*/ 13 h 13"/>
                <a:gd name="T36" fmla="*/ 27 w 57"/>
                <a:gd name="T37" fmla="*/ 13 h 13"/>
                <a:gd name="T38" fmla="*/ 32 w 57"/>
                <a:gd name="T39" fmla="*/ 13 h 13"/>
                <a:gd name="T40" fmla="*/ 38 w 57"/>
                <a:gd name="T41" fmla="*/ 13 h 13"/>
                <a:gd name="T42" fmla="*/ 41 w 57"/>
                <a:gd name="T43" fmla="*/ 13 h 13"/>
                <a:gd name="T44" fmla="*/ 48 w 57"/>
                <a:gd name="T45" fmla="*/ 13 h 13"/>
                <a:gd name="T46" fmla="*/ 54 w 57"/>
                <a:gd name="T47" fmla="*/ 13 h 13"/>
                <a:gd name="T48" fmla="*/ 57 w 57"/>
                <a:gd name="T49" fmla="*/ 13 h 13"/>
                <a:gd name="T50" fmla="*/ 53 w 57"/>
                <a:gd name="T51" fmla="*/ 2 h 13"/>
                <a:gd name="T52" fmla="*/ 53 w 57"/>
                <a:gd name="T53" fmla="*/ 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7" h="13">
                  <a:moveTo>
                    <a:pt x="53" y="2"/>
                  </a:moveTo>
                  <a:lnTo>
                    <a:pt x="49" y="0"/>
                  </a:lnTo>
                  <a:lnTo>
                    <a:pt x="43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8" y="4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6" y="11"/>
                  </a:lnTo>
                  <a:lnTo>
                    <a:pt x="10" y="11"/>
                  </a:lnTo>
                  <a:lnTo>
                    <a:pt x="16" y="13"/>
                  </a:lnTo>
                  <a:lnTo>
                    <a:pt x="21" y="13"/>
                  </a:lnTo>
                  <a:lnTo>
                    <a:pt x="27" y="13"/>
                  </a:lnTo>
                  <a:lnTo>
                    <a:pt x="32" y="13"/>
                  </a:lnTo>
                  <a:lnTo>
                    <a:pt x="38" y="13"/>
                  </a:lnTo>
                  <a:lnTo>
                    <a:pt x="41" y="13"/>
                  </a:lnTo>
                  <a:lnTo>
                    <a:pt x="48" y="13"/>
                  </a:lnTo>
                  <a:lnTo>
                    <a:pt x="54" y="13"/>
                  </a:lnTo>
                  <a:lnTo>
                    <a:pt x="57" y="13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9"/>
            <p:cNvSpPr>
              <a:spLocks/>
            </p:cNvSpPr>
            <p:nvPr/>
          </p:nvSpPr>
          <p:spPr bwMode="auto">
            <a:xfrm>
              <a:off x="6019" y="2608"/>
              <a:ext cx="59" cy="12"/>
            </a:xfrm>
            <a:custGeom>
              <a:avLst/>
              <a:gdLst>
                <a:gd name="T0" fmla="*/ 53 w 59"/>
                <a:gd name="T1" fmla="*/ 1 h 12"/>
                <a:gd name="T2" fmla="*/ 51 w 59"/>
                <a:gd name="T3" fmla="*/ 0 h 12"/>
                <a:gd name="T4" fmla="*/ 45 w 59"/>
                <a:gd name="T5" fmla="*/ 0 h 12"/>
                <a:gd name="T6" fmla="*/ 40 w 59"/>
                <a:gd name="T7" fmla="*/ 0 h 12"/>
                <a:gd name="T8" fmla="*/ 35 w 59"/>
                <a:gd name="T9" fmla="*/ 0 h 12"/>
                <a:gd name="T10" fmla="*/ 31 w 59"/>
                <a:gd name="T11" fmla="*/ 0 h 12"/>
                <a:gd name="T12" fmla="*/ 27 w 59"/>
                <a:gd name="T13" fmla="*/ 0 h 12"/>
                <a:gd name="T14" fmla="*/ 21 w 59"/>
                <a:gd name="T15" fmla="*/ 0 h 12"/>
                <a:gd name="T16" fmla="*/ 16 w 59"/>
                <a:gd name="T17" fmla="*/ 0 h 12"/>
                <a:gd name="T18" fmla="*/ 11 w 59"/>
                <a:gd name="T19" fmla="*/ 1 h 12"/>
                <a:gd name="T20" fmla="*/ 8 w 59"/>
                <a:gd name="T21" fmla="*/ 1 h 12"/>
                <a:gd name="T22" fmla="*/ 2 w 59"/>
                <a:gd name="T23" fmla="*/ 3 h 12"/>
                <a:gd name="T24" fmla="*/ 0 w 59"/>
                <a:gd name="T25" fmla="*/ 6 h 12"/>
                <a:gd name="T26" fmla="*/ 0 w 59"/>
                <a:gd name="T27" fmla="*/ 7 h 12"/>
                <a:gd name="T28" fmla="*/ 8 w 59"/>
                <a:gd name="T29" fmla="*/ 11 h 12"/>
                <a:gd name="T30" fmla="*/ 11 w 59"/>
                <a:gd name="T31" fmla="*/ 11 h 12"/>
                <a:gd name="T32" fmla="*/ 16 w 59"/>
                <a:gd name="T33" fmla="*/ 12 h 12"/>
                <a:gd name="T34" fmla="*/ 23 w 59"/>
                <a:gd name="T35" fmla="*/ 12 h 12"/>
                <a:gd name="T36" fmla="*/ 29 w 59"/>
                <a:gd name="T37" fmla="*/ 12 h 12"/>
                <a:gd name="T38" fmla="*/ 34 w 59"/>
                <a:gd name="T39" fmla="*/ 12 h 12"/>
                <a:gd name="T40" fmla="*/ 38 w 59"/>
                <a:gd name="T41" fmla="*/ 12 h 12"/>
                <a:gd name="T42" fmla="*/ 43 w 59"/>
                <a:gd name="T43" fmla="*/ 12 h 12"/>
                <a:gd name="T44" fmla="*/ 48 w 59"/>
                <a:gd name="T45" fmla="*/ 12 h 12"/>
                <a:gd name="T46" fmla="*/ 54 w 59"/>
                <a:gd name="T47" fmla="*/ 12 h 12"/>
                <a:gd name="T48" fmla="*/ 59 w 59"/>
                <a:gd name="T49" fmla="*/ 12 h 12"/>
                <a:gd name="T50" fmla="*/ 53 w 59"/>
                <a:gd name="T51" fmla="*/ 1 h 12"/>
                <a:gd name="T52" fmla="*/ 53 w 59"/>
                <a:gd name="T53" fmla="*/ 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9" h="12">
                  <a:moveTo>
                    <a:pt x="53" y="1"/>
                  </a:moveTo>
                  <a:lnTo>
                    <a:pt x="51" y="0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1" y="1"/>
                  </a:lnTo>
                  <a:lnTo>
                    <a:pt x="8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7"/>
                  </a:lnTo>
                  <a:lnTo>
                    <a:pt x="8" y="11"/>
                  </a:lnTo>
                  <a:lnTo>
                    <a:pt x="11" y="11"/>
                  </a:lnTo>
                  <a:lnTo>
                    <a:pt x="16" y="12"/>
                  </a:lnTo>
                  <a:lnTo>
                    <a:pt x="23" y="12"/>
                  </a:lnTo>
                  <a:lnTo>
                    <a:pt x="29" y="12"/>
                  </a:lnTo>
                  <a:lnTo>
                    <a:pt x="34" y="12"/>
                  </a:lnTo>
                  <a:lnTo>
                    <a:pt x="38" y="12"/>
                  </a:lnTo>
                  <a:lnTo>
                    <a:pt x="43" y="12"/>
                  </a:lnTo>
                  <a:lnTo>
                    <a:pt x="48" y="12"/>
                  </a:lnTo>
                  <a:lnTo>
                    <a:pt x="54" y="12"/>
                  </a:lnTo>
                  <a:lnTo>
                    <a:pt x="59" y="12"/>
                  </a:lnTo>
                  <a:lnTo>
                    <a:pt x="53" y="1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6241" y="2689"/>
              <a:ext cx="14" cy="59"/>
            </a:xfrm>
            <a:custGeom>
              <a:avLst/>
              <a:gdLst>
                <a:gd name="T0" fmla="*/ 1 w 14"/>
                <a:gd name="T1" fmla="*/ 4 h 59"/>
                <a:gd name="T2" fmla="*/ 0 w 14"/>
                <a:gd name="T3" fmla="*/ 8 h 59"/>
                <a:gd name="T4" fmla="*/ 0 w 14"/>
                <a:gd name="T5" fmla="*/ 12 h 59"/>
                <a:gd name="T6" fmla="*/ 0 w 14"/>
                <a:gd name="T7" fmla="*/ 20 h 59"/>
                <a:gd name="T8" fmla="*/ 1 w 14"/>
                <a:gd name="T9" fmla="*/ 30 h 59"/>
                <a:gd name="T10" fmla="*/ 1 w 14"/>
                <a:gd name="T11" fmla="*/ 35 h 59"/>
                <a:gd name="T12" fmla="*/ 1 w 14"/>
                <a:gd name="T13" fmla="*/ 39 h 59"/>
                <a:gd name="T14" fmla="*/ 1 w 14"/>
                <a:gd name="T15" fmla="*/ 43 h 59"/>
                <a:gd name="T16" fmla="*/ 1 w 14"/>
                <a:gd name="T17" fmla="*/ 47 h 59"/>
                <a:gd name="T18" fmla="*/ 3 w 14"/>
                <a:gd name="T19" fmla="*/ 54 h 59"/>
                <a:gd name="T20" fmla="*/ 8 w 14"/>
                <a:gd name="T21" fmla="*/ 59 h 59"/>
                <a:gd name="T22" fmla="*/ 9 w 14"/>
                <a:gd name="T23" fmla="*/ 55 h 59"/>
                <a:gd name="T24" fmla="*/ 11 w 14"/>
                <a:gd name="T25" fmla="*/ 49 h 59"/>
                <a:gd name="T26" fmla="*/ 11 w 14"/>
                <a:gd name="T27" fmla="*/ 44 h 59"/>
                <a:gd name="T28" fmla="*/ 11 w 14"/>
                <a:gd name="T29" fmla="*/ 39 h 59"/>
                <a:gd name="T30" fmla="*/ 11 w 14"/>
                <a:gd name="T31" fmla="*/ 35 h 59"/>
                <a:gd name="T32" fmla="*/ 12 w 14"/>
                <a:gd name="T33" fmla="*/ 30 h 59"/>
                <a:gd name="T34" fmla="*/ 12 w 14"/>
                <a:gd name="T35" fmla="*/ 24 h 59"/>
                <a:gd name="T36" fmla="*/ 12 w 14"/>
                <a:gd name="T37" fmla="*/ 17 h 59"/>
                <a:gd name="T38" fmla="*/ 12 w 14"/>
                <a:gd name="T39" fmla="*/ 12 h 59"/>
                <a:gd name="T40" fmla="*/ 12 w 14"/>
                <a:gd name="T41" fmla="*/ 8 h 59"/>
                <a:gd name="T42" fmla="*/ 12 w 14"/>
                <a:gd name="T43" fmla="*/ 1 h 59"/>
                <a:gd name="T44" fmla="*/ 14 w 14"/>
                <a:gd name="T45" fmla="*/ 0 h 59"/>
                <a:gd name="T46" fmla="*/ 1 w 14"/>
                <a:gd name="T47" fmla="*/ 4 h 59"/>
                <a:gd name="T48" fmla="*/ 1 w 14"/>
                <a:gd name="T49" fmla="*/ 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" h="59">
                  <a:moveTo>
                    <a:pt x="1" y="4"/>
                  </a:moveTo>
                  <a:lnTo>
                    <a:pt x="0" y="8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1" y="30"/>
                  </a:lnTo>
                  <a:lnTo>
                    <a:pt x="1" y="35"/>
                  </a:lnTo>
                  <a:lnTo>
                    <a:pt x="1" y="39"/>
                  </a:lnTo>
                  <a:lnTo>
                    <a:pt x="1" y="43"/>
                  </a:lnTo>
                  <a:lnTo>
                    <a:pt x="1" y="47"/>
                  </a:lnTo>
                  <a:lnTo>
                    <a:pt x="3" y="54"/>
                  </a:lnTo>
                  <a:lnTo>
                    <a:pt x="8" y="59"/>
                  </a:lnTo>
                  <a:lnTo>
                    <a:pt x="9" y="55"/>
                  </a:lnTo>
                  <a:lnTo>
                    <a:pt x="11" y="49"/>
                  </a:lnTo>
                  <a:lnTo>
                    <a:pt x="11" y="44"/>
                  </a:lnTo>
                  <a:lnTo>
                    <a:pt x="11" y="39"/>
                  </a:lnTo>
                  <a:lnTo>
                    <a:pt x="11" y="35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12" y="17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" y="4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6397" y="2681"/>
              <a:ext cx="12" cy="57"/>
            </a:xfrm>
            <a:custGeom>
              <a:avLst/>
              <a:gdLst>
                <a:gd name="T0" fmla="*/ 0 w 12"/>
                <a:gd name="T1" fmla="*/ 6 h 57"/>
                <a:gd name="T2" fmla="*/ 0 w 12"/>
                <a:gd name="T3" fmla="*/ 8 h 57"/>
                <a:gd name="T4" fmla="*/ 0 w 12"/>
                <a:gd name="T5" fmla="*/ 12 h 57"/>
                <a:gd name="T6" fmla="*/ 0 w 12"/>
                <a:gd name="T7" fmla="*/ 22 h 57"/>
                <a:gd name="T8" fmla="*/ 0 w 12"/>
                <a:gd name="T9" fmla="*/ 32 h 57"/>
                <a:gd name="T10" fmla="*/ 0 w 12"/>
                <a:gd name="T11" fmla="*/ 40 h 57"/>
                <a:gd name="T12" fmla="*/ 1 w 12"/>
                <a:gd name="T13" fmla="*/ 49 h 57"/>
                <a:gd name="T14" fmla="*/ 3 w 12"/>
                <a:gd name="T15" fmla="*/ 54 h 57"/>
                <a:gd name="T16" fmla="*/ 6 w 12"/>
                <a:gd name="T17" fmla="*/ 57 h 57"/>
                <a:gd name="T18" fmla="*/ 8 w 12"/>
                <a:gd name="T19" fmla="*/ 55 h 57"/>
                <a:gd name="T20" fmla="*/ 11 w 12"/>
                <a:gd name="T21" fmla="*/ 49 h 57"/>
                <a:gd name="T22" fmla="*/ 11 w 12"/>
                <a:gd name="T23" fmla="*/ 43 h 57"/>
                <a:gd name="T24" fmla="*/ 11 w 12"/>
                <a:gd name="T25" fmla="*/ 40 h 57"/>
                <a:gd name="T26" fmla="*/ 11 w 12"/>
                <a:gd name="T27" fmla="*/ 33 h 57"/>
                <a:gd name="T28" fmla="*/ 12 w 12"/>
                <a:gd name="T29" fmla="*/ 30 h 57"/>
                <a:gd name="T30" fmla="*/ 12 w 12"/>
                <a:gd name="T31" fmla="*/ 24 h 57"/>
                <a:gd name="T32" fmla="*/ 12 w 12"/>
                <a:gd name="T33" fmla="*/ 17 h 57"/>
                <a:gd name="T34" fmla="*/ 12 w 12"/>
                <a:gd name="T35" fmla="*/ 12 h 57"/>
                <a:gd name="T36" fmla="*/ 12 w 12"/>
                <a:gd name="T37" fmla="*/ 9 h 57"/>
                <a:gd name="T38" fmla="*/ 12 w 12"/>
                <a:gd name="T39" fmla="*/ 1 h 57"/>
                <a:gd name="T40" fmla="*/ 12 w 12"/>
                <a:gd name="T41" fmla="*/ 0 h 57"/>
                <a:gd name="T42" fmla="*/ 0 w 12"/>
                <a:gd name="T43" fmla="*/ 6 h 57"/>
                <a:gd name="T44" fmla="*/ 0 w 12"/>
                <a:gd name="T45" fmla="*/ 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" h="57">
                  <a:moveTo>
                    <a:pt x="0" y="6"/>
                  </a:moveTo>
                  <a:lnTo>
                    <a:pt x="0" y="8"/>
                  </a:lnTo>
                  <a:lnTo>
                    <a:pt x="0" y="12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1" y="49"/>
                  </a:lnTo>
                  <a:lnTo>
                    <a:pt x="3" y="54"/>
                  </a:lnTo>
                  <a:lnTo>
                    <a:pt x="6" y="57"/>
                  </a:lnTo>
                  <a:lnTo>
                    <a:pt x="8" y="55"/>
                  </a:lnTo>
                  <a:lnTo>
                    <a:pt x="11" y="49"/>
                  </a:lnTo>
                  <a:lnTo>
                    <a:pt x="11" y="43"/>
                  </a:lnTo>
                  <a:lnTo>
                    <a:pt x="11" y="40"/>
                  </a:lnTo>
                  <a:lnTo>
                    <a:pt x="11" y="33"/>
                  </a:lnTo>
                  <a:lnTo>
                    <a:pt x="12" y="30"/>
                  </a:lnTo>
                  <a:lnTo>
                    <a:pt x="12" y="24"/>
                  </a:lnTo>
                  <a:lnTo>
                    <a:pt x="12" y="17"/>
                  </a:lnTo>
                  <a:lnTo>
                    <a:pt x="12" y="12"/>
                  </a:lnTo>
                  <a:lnTo>
                    <a:pt x="12" y="9"/>
                  </a:lnTo>
                  <a:lnTo>
                    <a:pt x="12" y="1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32"/>
            <p:cNvSpPr>
              <a:spLocks/>
            </p:cNvSpPr>
            <p:nvPr/>
          </p:nvSpPr>
          <p:spPr bwMode="auto">
            <a:xfrm>
              <a:off x="6551" y="2673"/>
              <a:ext cx="13" cy="59"/>
            </a:xfrm>
            <a:custGeom>
              <a:avLst/>
              <a:gdLst>
                <a:gd name="T0" fmla="*/ 0 w 13"/>
                <a:gd name="T1" fmla="*/ 5 h 59"/>
                <a:gd name="T2" fmla="*/ 0 w 13"/>
                <a:gd name="T3" fmla="*/ 8 h 59"/>
                <a:gd name="T4" fmla="*/ 0 w 13"/>
                <a:gd name="T5" fmla="*/ 13 h 59"/>
                <a:gd name="T6" fmla="*/ 0 w 13"/>
                <a:gd name="T7" fmla="*/ 16 h 59"/>
                <a:gd name="T8" fmla="*/ 0 w 13"/>
                <a:gd name="T9" fmla="*/ 20 h 59"/>
                <a:gd name="T10" fmla="*/ 0 w 13"/>
                <a:gd name="T11" fmla="*/ 25 h 59"/>
                <a:gd name="T12" fmla="*/ 0 w 13"/>
                <a:gd name="T13" fmla="*/ 32 h 59"/>
                <a:gd name="T14" fmla="*/ 0 w 13"/>
                <a:gd name="T15" fmla="*/ 35 h 59"/>
                <a:gd name="T16" fmla="*/ 0 w 13"/>
                <a:gd name="T17" fmla="*/ 40 h 59"/>
                <a:gd name="T18" fmla="*/ 0 w 13"/>
                <a:gd name="T19" fmla="*/ 44 h 59"/>
                <a:gd name="T20" fmla="*/ 2 w 13"/>
                <a:gd name="T21" fmla="*/ 49 h 59"/>
                <a:gd name="T22" fmla="*/ 3 w 13"/>
                <a:gd name="T23" fmla="*/ 55 h 59"/>
                <a:gd name="T24" fmla="*/ 7 w 13"/>
                <a:gd name="T25" fmla="*/ 59 h 59"/>
                <a:gd name="T26" fmla="*/ 8 w 13"/>
                <a:gd name="T27" fmla="*/ 55 h 59"/>
                <a:gd name="T28" fmla="*/ 11 w 13"/>
                <a:gd name="T29" fmla="*/ 49 h 59"/>
                <a:gd name="T30" fmla="*/ 11 w 13"/>
                <a:gd name="T31" fmla="*/ 44 h 59"/>
                <a:gd name="T32" fmla="*/ 11 w 13"/>
                <a:gd name="T33" fmla="*/ 40 h 59"/>
                <a:gd name="T34" fmla="*/ 11 w 13"/>
                <a:gd name="T35" fmla="*/ 35 h 59"/>
                <a:gd name="T36" fmla="*/ 13 w 13"/>
                <a:gd name="T37" fmla="*/ 30 h 59"/>
                <a:gd name="T38" fmla="*/ 13 w 13"/>
                <a:gd name="T39" fmla="*/ 24 h 59"/>
                <a:gd name="T40" fmla="*/ 13 w 13"/>
                <a:gd name="T41" fmla="*/ 19 h 59"/>
                <a:gd name="T42" fmla="*/ 13 w 13"/>
                <a:gd name="T43" fmla="*/ 13 h 59"/>
                <a:gd name="T44" fmla="*/ 13 w 13"/>
                <a:gd name="T45" fmla="*/ 9 h 59"/>
                <a:gd name="T46" fmla="*/ 13 w 13"/>
                <a:gd name="T47" fmla="*/ 1 h 59"/>
                <a:gd name="T48" fmla="*/ 13 w 13"/>
                <a:gd name="T49" fmla="*/ 0 h 59"/>
                <a:gd name="T50" fmla="*/ 0 w 13"/>
                <a:gd name="T51" fmla="*/ 5 h 59"/>
                <a:gd name="T52" fmla="*/ 0 w 13"/>
                <a:gd name="T53" fmla="*/ 5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" h="59">
                  <a:moveTo>
                    <a:pt x="0" y="5"/>
                  </a:moveTo>
                  <a:lnTo>
                    <a:pt x="0" y="8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2" y="49"/>
                  </a:lnTo>
                  <a:lnTo>
                    <a:pt x="3" y="55"/>
                  </a:lnTo>
                  <a:lnTo>
                    <a:pt x="7" y="59"/>
                  </a:lnTo>
                  <a:lnTo>
                    <a:pt x="8" y="55"/>
                  </a:lnTo>
                  <a:lnTo>
                    <a:pt x="11" y="49"/>
                  </a:lnTo>
                  <a:lnTo>
                    <a:pt x="11" y="44"/>
                  </a:lnTo>
                  <a:lnTo>
                    <a:pt x="11" y="40"/>
                  </a:lnTo>
                  <a:lnTo>
                    <a:pt x="11" y="35"/>
                  </a:lnTo>
                  <a:lnTo>
                    <a:pt x="13" y="30"/>
                  </a:lnTo>
                  <a:lnTo>
                    <a:pt x="13" y="24"/>
                  </a:lnTo>
                  <a:lnTo>
                    <a:pt x="13" y="19"/>
                  </a:lnTo>
                  <a:lnTo>
                    <a:pt x="13" y="13"/>
                  </a:lnTo>
                  <a:lnTo>
                    <a:pt x="13" y="9"/>
                  </a:lnTo>
                  <a:lnTo>
                    <a:pt x="13" y="1"/>
                  </a:lnTo>
                  <a:lnTo>
                    <a:pt x="13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6707" y="2666"/>
              <a:ext cx="11" cy="58"/>
            </a:xfrm>
            <a:custGeom>
              <a:avLst/>
              <a:gdLst>
                <a:gd name="T0" fmla="*/ 0 w 11"/>
                <a:gd name="T1" fmla="*/ 5 h 58"/>
                <a:gd name="T2" fmla="*/ 0 w 11"/>
                <a:gd name="T3" fmla="*/ 7 h 58"/>
                <a:gd name="T4" fmla="*/ 0 w 11"/>
                <a:gd name="T5" fmla="*/ 12 h 58"/>
                <a:gd name="T6" fmla="*/ 0 w 11"/>
                <a:gd name="T7" fmla="*/ 16 h 58"/>
                <a:gd name="T8" fmla="*/ 0 w 11"/>
                <a:gd name="T9" fmla="*/ 20 h 58"/>
                <a:gd name="T10" fmla="*/ 0 w 11"/>
                <a:gd name="T11" fmla="*/ 26 h 58"/>
                <a:gd name="T12" fmla="*/ 0 w 11"/>
                <a:gd name="T13" fmla="*/ 31 h 58"/>
                <a:gd name="T14" fmla="*/ 0 w 11"/>
                <a:gd name="T15" fmla="*/ 40 h 58"/>
                <a:gd name="T16" fmla="*/ 2 w 11"/>
                <a:gd name="T17" fmla="*/ 48 h 58"/>
                <a:gd name="T18" fmla="*/ 3 w 11"/>
                <a:gd name="T19" fmla="*/ 55 h 58"/>
                <a:gd name="T20" fmla="*/ 7 w 11"/>
                <a:gd name="T21" fmla="*/ 58 h 58"/>
                <a:gd name="T22" fmla="*/ 8 w 11"/>
                <a:gd name="T23" fmla="*/ 55 h 58"/>
                <a:gd name="T24" fmla="*/ 10 w 11"/>
                <a:gd name="T25" fmla="*/ 48 h 58"/>
                <a:gd name="T26" fmla="*/ 10 w 11"/>
                <a:gd name="T27" fmla="*/ 43 h 58"/>
                <a:gd name="T28" fmla="*/ 11 w 11"/>
                <a:gd name="T29" fmla="*/ 39 h 58"/>
                <a:gd name="T30" fmla="*/ 11 w 11"/>
                <a:gd name="T31" fmla="*/ 34 h 58"/>
                <a:gd name="T32" fmla="*/ 11 w 11"/>
                <a:gd name="T33" fmla="*/ 29 h 58"/>
                <a:gd name="T34" fmla="*/ 11 w 11"/>
                <a:gd name="T35" fmla="*/ 23 h 58"/>
                <a:gd name="T36" fmla="*/ 11 w 11"/>
                <a:gd name="T37" fmla="*/ 18 h 58"/>
                <a:gd name="T38" fmla="*/ 11 w 11"/>
                <a:gd name="T39" fmla="*/ 12 h 58"/>
                <a:gd name="T40" fmla="*/ 11 w 11"/>
                <a:gd name="T41" fmla="*/ 8 h 58"/>
                <a:gd name="T42" fmla="*/ 11 w 11"/>
                <a:gd name="T43" fmla="*/ 2 h 58"/>
                <a:gd name="T44" fmla="*/ 11 w 11"/>
                <a:gd name="T45" fmla="*/ 0 h 58"/>
                <a:gd name="T46" fmla="*/ 0 w 11"/>
                <a:gd name="T47" fmla="*/ 5 h 58"/>
                <a:gd name="T48" fmla="*/ 0 w 11"/>
                <a:gd name="T4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" h="58">
                  <a:moveTo>
                    <a:pt x="0" y="5"/>
                  </a:moveTo>
                  <a:lnTo>
                    <a:pt x="0" y="7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0" y="20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40"/>
                  </a:lnTo>
                  <a:lnTo>
                    <a:pt x="2" y="48"/>
                  </a:lnTo>
                  <a:lnTo>
                    <a:pt x="3" y="55"/>
                  </a:lnTo>
                  <a:lnTo>
                    <a:pt x="7" y="58"/>
                  </a:lnTo>
                  <a:lnTo>
                    <a:pt x="8" y="55"/>
                  </a:lnTo>
                  <a:lnTo>
                    <a:pt x="10" y="48"/>
                  </a:lnTo>
                  <a:lnTo>
                    <a:pt x="10" y="43"/>
                  </a:lnTo>
                  <a:lnTo>
                    <a:pt x="11" y="39"/>
                  </a:lnTo>
                  <a:lnTo>
                    <a:pt x="11" y="34"/>
                  </a:lnTo>
                  <a:lnTo>
                    <a:pt x="11" y="29"/>
                  </a:lnTo>
                  <a:lnTo>
                    <a:pt x="11" y="23"/>
                  </a:lnTo>
                  <a:lnTo>
                    <a:pt x="11" y="18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2"/>
                  </a:lnTo>
                  <a:lnTo>
                    <a:pt x="11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4"/>
            <p:cNvSpPr>
              <a:spLocks/>
            </p:cNvSpPr>
            <p:nvPr/>
          </p:nvSpPr>
          <p:spPr bwMode="auto">
            <a:xfrm>
              <a:off x="6105" y="2437"/>
              <a:ext cx="120" cy="256"/>
            </a:xfrm>
            <a:custGeom>
              <a:avLst/>
              <a:gdLst>
                <a:gd name="T0" fmla="*/ 8 w 120"/>
                <a:gd name="T1" fmla="*/ 252 h 256"/>
                <a:gd name="T2" fmla="*/ 7 w 120"/>
                <a:gd name="T3" fmla="*/ 237 h 256"/>
                <a:gd name="T4" fmla="*/ 7 w 120"/>
                <a:gd name="T5" fmla="*/ 217 h 256"/>
                <a:gd name="T6" fmla="*/ 5 w 120"/>
                <a:gd name="T7" fmla="*/ 201 h 256"/>
                <a:gd name="T8" fmla="*/ 5 w 120"/>
                <a:gd name="T9" fmla="*/ 186 h 256"/>
                <a:gd name="T10" fmla="*/ 3 w 120"/>
                <a:gd name="T11" fmla="*/ 171 h 256"/>
                <a:gd name="T12" fmla="*/ 2 w 120"/>
                <a:gd name="T13" fmla="*/ 153 h 256"/>
                <a:gd name="T14" fmla="*/ 2 w 120"/>
                <a:gd name="T15" fmla="*/ 135 h 256"/>
                <a:gd name="T16" fmla="*/ 2 w 120"/>
                <a:gd name="T17" fmla="*/ 118 h 256"/>
                <a:gd name="T18" fmla="*/ 0 w 120"/>
                <a:gd name="T19" fmla="*/ 100 h 256"/>
                <a:gd name="T20" fmla="*/ 0 w 120"/>
                <a:gd name="T21" fmla="*/ 85 h 256"/>
                <a:gd name="T22" fmla="*/ 0 w 120"/>
                <a:gd name="T23" fmla="*/ 69 h 256"/>
                <a:gd name="T24" fmla="*/ 0 w 120"/>
                <a:gd name="T25" fmla="*/ 53 h 256"/>
                <a:gd name="T26" fmla="*/ 0 w 120"/>
                <a:gd name="T27" fmla="*/ 35 h 256"/>
                <a:gd name="T28" fmla="*/ 2 w 120"/>
                <a:gd name="T29" fmla="*/ 16 h 256"/>
                <a:gd name="T30" fmla="*/ 5 w 120"/>
                <a:gd name="T31" fmla="*/ 5 h 256"/>
                <a:gd name="T32" fmla="*/ 13 w 120"/>
                <a:gd name="T33" fmla="*/ 2 h 256"/>
                <a:gd name="T34" fmla="*/ 31 w 120"/>
                <a:gd name="T35" fmla="*/ 0 h 256"/>
                <a:gd name="T36" fmla="*/ 54 w 120"/>
                <a:gd name="T37" fmla="*/ 0 h 256"/>
                <a:gd name="T38" fmla="*/ 77 w 120"/>
                <a:gd name="T39" fmla="*/ 0 h 256"/>
                <a:gd name="T40" fmla="*/ 96 w 120"/>
                <a:gd name="T41" fmla="*/ 2 h 256"/>
                <a:gd name="T42" fmla="*/ 102 w 120"/>
                <a:gd name="T43" fmla="*/ 8 h 256"/>
                <a:gd name="T44" fmla="*/ 104 w 120"/>
                <a:gd name="T45" fmla="*/ 21 h 256"/>
                <a:gd name="T46" fmla="*/ 107 w 120"/>
                <a:gd name="T47" fmla="*/ 45 h 256"/>
                <a:gd name="T48" fmla="*/ 107 w 120"/>
                <a:gd name="T49" fmla="*/ 57 h 256"/>
                <a:gd name="T50" fmla="*/ 109 w 120"/>
                <a:gd name="T51" fmla="*/ 73 h 256"/>
                <a:gd name="T52" fmla="*/ 110 w 120"/>
                <a:gd name="T53" fmla="*/ 89 h 256"/>
                <a:gd name="T54" fmla="*/ 112 w 120"/>
                <a:gd name="T55" fmla="*/ 105 h 256"/>
                <a:gd name="T56" fmla="*/ 112 w 120"/>
                <a:gd name="T57" fmla="*/ 124 h 256"/>
                <a:gd name="T58" fmla="*/ 113 w 120"/>
                <a:gd name="T59" fmla="*/ 140 h 256"/>
                <a:gd name="T60" fmla="*/ 113 w 120"/>
                <a:gd name="T61" fmla="*/ 158 h 256"/>
                <a:gd name="T62" fmla="*/ 115 w 120"/>
                <a:gd name="T63" fmla="*/ 174 h 256"/>
                <a:gd name="T64" fmla="*/ 115 w 120"/>
                <a:gd name="T65" fmla="*/ 190 h 256"/>
                <a:gd name="T66" fmla="*/ 117 w 120"/>
                <a:gd name="T67" fmla="*/ 213 h 256"/>
                <a:gd name="T68" fmla="*/ 117 w 120"/>
                <a:gd name="T69" fmla="*/ 234 h 256"/>
                <a:gd name="T70" fmla="*/ 120 w 120"/>
                <a:gd name="T71" fmla="*/ 252 h 256"/>
                <a:gd name="T72" fmla="*/ 83 w 120"/>
                <a:gd name="T73" fmla="*/ 10 h 256"/>
                <a:gd name="T74" fmla="*/ 66 w 120"/>
                <a:gd name="T75" fmla="*/ 10 h 256"/>
                <a:gd name="T76" fmla="*/ 46 w 120"/>
                <a:gd name="T77" fmla="*/ 8 h 256"/>
                <a:gd name="T78" fmla="*/ 31 w 120"/>
                <a:gd name="T79" fmla="*/ 10 h 256"/>
                <a:gd name="T80" fmla="*/ 18 w 120"/>
                <a:gd name="T81" fmla="*/ 16 h 256"/>
                <a:gd name="T82" fmla="*/ 16 w 120"/>
                <a:gd name="T83" fmla="*/ 27 h 256"/>
                <a:gd name="T84" fmla="*/ 16 w 120"/>
                <a:gd name="T85" fmla="*/ 48 h 256"/>
                <a:gd name="T86" fmla="*/ 16 w 120"/>
                <a:gd name="T87" fmla="*/ 75 h 256"/>
                <a:gd name="T88" fmla="*/ 16 w 120"/>
                <a:gd name="T89" fmla="*/ 89 h 256"/>
                <a:gd name="T90" fmla="*/ 18 w 120"/>
                <a:gd name="T91" fmla="*/ 105 h 256"/>
                <a:gd name="T92" fmla="*/ 19 w 120"/>
                <a:gd name="T93" fmla="*/ 123 h 256"/>
                <a:gd name="T94" fmla="*/ 19 w 120"/>
                <a:gd name="T95" fmla="*/ 140 h 256"/>
                <a:gd name="T96" fmla="*/ 19 w 120"/>
                <a:gd name="T97" fmla="*/ 156 h 256"/>
                <a:gd name="T98" fmla="*/ 21 w 120"/>
                <a:gd name="T99" fmla="*/ 172 h 256"/>
                <a:gd name="T100" fmla="*/ 21 w 120"/>
                <a:gd name="T101" fmla="*/ 186 h 256"/>
                <a:gd name="T102" fmla="*/ 21 w 120"/>
                <a:gd name="T103" fmla="*/ 202 h 256"/>
                <a:gd name="T104" fmla="*/ 23 w 120"/>
                <a:gd name="T105" fmla="*/ 228 h 256"/>
                <a:gd name="T106" fmla="*/ 24 w 120"/>
                <a:gd name="T107" fmla="*/ 247 h 256"/>
                <a:gd name="T108" fmla="*/ 10 w 120"/>
                <a:gd name="T109" fmla="*/ 255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0" h="256">
                  <a:moveTo>
                    <a:pt x="10" y="255"/>
                  </a:moveTo>
                  <a:lnTo>
                    <a:pt x="8" y="253"/>
                  </a:lnTo>
                  <a:lnTo>
                    <a:pt x="8" y="252"/>
                  </a:lnTo>
                  <a:lnTo>
                    <a:pt x="8" y="249"/>
                  </a:lnTo>
                  <a:lnTo>
                    <a:pt x="8" y="244"/>
                  </a:lnTo>
                  <a:lnTo>
                    <a:pt x="7" y="237"/>
                  </a:lnTo>
                  <a:lnTo>
                    <a:pt x="7" y="231"/>
                  </a:lnTo>
                  <a:lnTo>
                    <a:pt x="7" y="223"/>
                  </a:lnTo>
                  <a:lnTo>
                    <a:pt x="7" y="217"/>
                  </a:lnTo>
                  <a:lnTo>
                    <a:pt x="7" y="210"/>
                  </a:lnTo>
                  <a:lnTo>
                    <a:pt x="7" y="207"/>
                  </a:lnTo>
                  <a:lnTo>
                    <a:pt x="5" y="201"/>
                  </a:lnTo>
                  <a:lnTo>
                    <a:pt x="5" y="198"/>
                  </a:lnTo>
                  <a:lnTo>
                    <a:pt x="5" y="191"/>
                  </a:lnTo>
                  <a:lnTo>
                    <a:pt x="5" y="186"/>
                  </a:lnTo>
                  <a:lnTo>
                    <a:pt x="5" y="180"/>
                  </a:lnTo>
                  <a:lnTo>
                    <a:pt x="5" y="177"/>
                  </a:lnTo>
                  <a:lnTo>
                    <a:pt x="3" y="171"/>
                  </a:lnTo>
                  <a:lnTo>
                    <a:pt x="3" y="164"/>
                  </a:lnTo>
                  <a:lnTo>
                    <a:pt x="2" y="158"/>
                  </a:lnTo>
                  <a:lnTo>
                    <a:pt x="2" y="153"/>
                  </a:lnTo>
                  <a:lnTo>
                    <a:pt x="2" y="147"/>
                  </a:lnTo>
                  <a:lnTo>
                    <a:pt x="2" y="142"/>
                  </a:lnTo>
                  <a:lnTo>
                    <a:pt x="2" y="135"/>
                  </a:lnTo>
                  <a:lnTo>
                    <a:pt x="2" y="131"/>
                  </a:lnTo>
                  <a:lnTo>
                    <a:pt x="2" y="124"/>
                  </a:lnTo>
                  <a:lnTo>
                    <a:pt x="2" y="118"/>
                  </a:lnTo>
                  <a:lnTo>
                    <a:pt x="2" y="112"/>
                  </a:lnTo>
                  <a:lnTo>
                    <a:pt x="2" y="107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3"/>
                  </a:lnTo>
                  <a:lnTo>
                    <a:pt x="0" y="69"/>
                  </a:lnTo>
                  <a:lnTo>
                    <a:pt x="0" y="64"/>
                  </a:lnTo>
                  <a:lnTo>
                    <a:pt x="0" y="57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0" y="45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1"/>
                  </a:lnTo>
                  <a:lnTo>
                    <a:pt x="2" y="16"/>
                  </a:lnTo>
                  <a:lnTo>
                    <a:pt x="2" y="11"/>
                  </a:lnTo>
                  <a:lnTo>
                    <a:pt x="3" y="8"/>
                  </a:lnTo>
                  <a:lnTo>
                    <a:pt x="5" y="5"/>
                  </a:lnTo>
                  <a:lnTo>
                    <a:pt x="7" y="5"/>
                  </a:lnTo>
                  <a:lnTo>
                    <a:pt x="8" y="3"/>
                  </a:lnTo>
                  <a:lnTo>
                    <a:pt x="13" y="2"/>
                  </a:lnTo>
                  <a:lnTo>
                    <a:pt x="16" y="2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5" y="2"/>
                  </a:lnTo>
                  <a:lnTo>
                    <a:pt x="89" y="2"/>
                  </a:lnTo>
                  <a:lnTo>
                    <a:pt x="96" y="2"/>
                  </a:lnTo>
                  <a:lnTo>
                    <a:pt x="99" y="3"/>
                  </a:lnTo>
                  <a:lnTo>
                    <a:pt x="101" y="5"/>
                  </a:lnTo>
                  <a:lnTo>
                    <a:pt x="102" y="8"/>
                  </a:lnTo>
                  <a:lnTo>
                    <a:pt x="104" y="11"/>
                  </a:lnTo>
                  <a:lnTo>
                    <a:pt x="104" y="16"/>
                  </a:lnTo>
                  <a:lnTo>
                    <a:pt x="104" y="21"/>
                  </a:lnTo>
                  <a:lnTo>
                    <a:pt x="105" y="29"/>
                  </a:lnTo>
                  <a:lnTo>
                    <a:pt x="105" y="35"/>
                  </a:lnTo>
                  <a:lnTo>
                    <a:pt x="107" y="45"/>
                  </a:lnTo>
                  <a:lnTo>
                    <a:pt x="107" y="48"/>
                  </a:lnTo>
                  <a:lnTo>
                    <a:pt x="107" y="53"/>
                  </a:lnTo>
                  <a:lnTo>
                    <a:pt x="107" y="57"/>
                  </a:lnTo>
                  <a:lnTo>
                    <a:pt x="109" y="64"/>
                  </a:lnTo>
                  <a:lnTo>
                    <a:pt x="109" y="67"/>
                  </a:lnTo>
                  <a:lnTo>
                    <a:pt x="109" y="73"/>
                  </a:lnTo>
                  <a:lnTo>
                    <a:pt x="109" y="78"/>
                  </a:lnTo>
                  <a:lnTo>
                    <a:pt x="110" y="85"/>
                  </a:lnTo>
                  <a:lnTo>
                    <a:pt x="110" y="89"/>
                  </a:lnTo>
                  <a:lnTo>
                    <a:pt x="110" y="96"/>
                  </a:lnTo>
                  <a:lnTo>
                    <a:pt x="110" y="100"/>
                  </a:lnTo>
                  <a:lnTo>
                    <a:pt x="112" y="105"/>
                  </a:lnTo>
                  <a:lnTo>
                    <a:pt x="112" y="112"/>
                  </a:lnTo>
                  <a:lnTo>
                    <a:pt x="112" y="118"/>
                  </a:lnTo>
                  <a:lnTo>
                    <a:pt x="112" y="124"/>
                  </a:lnTo>
                  <a:lnTo>
                    <a:pt x="113" y="131"/>
                  </a:lnTo>
                  <a:lnTo>
                    <a:pt x="113" y="135"/>
                  </a:lnTo>
                  <a:lnTo>
                    <a:pt x="113" y="140"/>
                  </a:lnTo>
                  <a:lnTo>
                    <a:pt x="113" y="147"/>
                  </a:lnTo>
                  <a:lnTo>
                    <a:pt x="113" y="153"/>
                  </a:lnTo>
                  <a:lnTo>
                    <a:pt x="113" y="158"/>
                  </a:lnTo>
                  <a:lnTo>
                    <a:pt x="113" y="163"/>
                  </a:lnTo>
                  <a:lnTo>
                    <a:pt x="113" y="169"/>
                  </a:lnTo>
                  <a:lnTo>
                    <a:pt x="115" y="174"/>
                  </a:lnTo>
                  <a:lnTo>
                    <a:pt x="115" y="178"/>
                  </a:lnTo>
                  <a:lnTo>
                    <a:pt x="115" y="183"/>
                  </a:lnTo>
                  <a:lnTo>
                    <a:pt x="115" y="190"/>
                  </a:lnTo>
                  <a:lnTo>
                    <a:pt x="115" y="194"/>
                  </a:lnTo>
                  <a:lnTo>
                    <a:pt x="117" y="202"/>
                  </a:lnTo>
                  <a:lnTo>
                    <a:pt x="117" y="213"/>
                  </a:lnTo>
                  <a:lnTo>
                    <a:pt x="117" y="220"/>
                  </a:lnTo>
                  <a:lnTo>
                    <a:pt x="117" y="228"/>
                  </a:lnTo>
                  <a:lnTo>
                    <a:pt x="117" y="234"/>
                  </a:lnTo>
                  <a:lnTo>
                    <a:pt x="118" y="241"/>
                  </a:lnTo>
                  <a:lnTo>
                    <a:pt x="118" y="247"/>
                  </a:lnTo>
                  <a:lnTo>
                    <a:pt x="120" y="252"/>
                  </a:lnTo>
                  <a:lnTo>
                    <a:pt x="104" y="252"/>
                  </a:lnTo>
                  <a:lnTo>
                    <a:pt x="86" y="11"/>
                  </a:lnTo>
                  <a:lnTo>
                    <a:pt x="83" y="10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6" y="10"/>
                  </a:lnTo>
                  <a:lnTo>
                    <a:pt x="59" y="10"/>
                  </a:lnTo>
                  <a:lnTo>
                    <a:pt x="54" y="10"/>
                  </a:lnTo>
                  <a:lnTo>
                    <a:pt x="46" y="8"/>
                  </a:lnTo>
                  <a:lnTo>
                    <a:pt x="42" y="8"/>
                  </a:lnTo>
                  <a:lnTo>
                    <a:pt x="35" y="8"/>
                  </a:lnTo>
                  <a:lnTo>
                    <a:pt x="31" y="10"/>
                  </a:lnTo>
                  <a:lnTo>
                    <a:pt x="23" y="11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6" y="19"/>
                  </a:lnTo>
                  <a:lnTo>
                    <a:pt x="16" y="22"/>
                  </a:lnTo>
                  <a:lnTo>
                    <a:pt x="16" y="27"/>
                  </a:lnTo>
                  <a:lnTo>
                    <a:pt x="16" y="34"/>
                  </a:lnTo>
                  <a:lnTo>
                    <a:pt x="16" y="42"/>
                  </a:lnTo>
                  <a:lnTo>
                    <a:pt x="16" y="48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6" y="75"/>
                  </a:lnTo>
                  <a:lnTo>
                    <a:pt x="16" y="80"/>
                  </a:lnTo>
                  <a:lnTo>
                    <a:pt x="16" y="85"/>
                  </a:lnTo>
                  <a:lnTo>
                    <a:pt x="16" y="89"/>
                  </a:lnTo>
                  <a:lnTo>
                    <a:pt x="18" y="96"/>
                  </a:lnTo>
                  <a:lnTo>
                    <a:pt x="18" y="100"/>
                  </a:lnTo>
                  <a:lnTo>
                    <a:pt x="18" y="105"/>
                  </a:lnTo>
                  <a:lnTo>
                    <a:pt x="18" y="112"/>
                  </a:lnTo>
                  <a:lnTo>
                    <a:pt x="19" y="116"/>
                  </a:lnTo>
                  <a:lnTo>
                    <a:pt x="19" y="123"/>
                  </a:lnTo>
                  <a:lnTo>
                    <a:pt x="19" y="128"/>
                  </a:lnTo>
                  <a:lnTo>
                    <a:pt x="19" y="134"/>
                  </a:lnTo>
                  <a:lnTo>
                    <a:pt x="19" y="140"/>
                  </a:lnTo>
                  <a:lnTo>
                    <a:pt x="19" y="145"/>
                  </a:lnTo>
                  <a:lnTo>
                    <a:pt x="19" y="150"/>
                  </a:lnTo>
                  <a:lnTo>
                    <a:pt x="19" y="156"/>
                  </a:lnTo>
                  <a:lnTo>
                    <a:pt x="19" y="161"/>
                  </a:lnTo>
                  <a:lnTo>
                    <a:pt x="19" y="167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3"/>
                  </a:lnTo>
                  <a:lnTo>
                    <a:pt x="21" y="186"/>
                  </a:lnTo>
                  <a:lnTo>
                    <a:pt x="21" y="193"/>
                  </a:lnTo>
                  <a:lnTo>
                    <a:pt x="21" y="198"/>
                  </a:lnTo>
                  <a:lnTo>
                    <a:pt x="21" y="202"/>
                  </a:lnTo>
                  <a:lnTo>
                    <a:pt x="23" y="210"/>
                  </a:lnTo>
                  <a:lnTo>
                    <a:pt x="23" y="221"/>
                  </a:lnTo>
                  <a:lnTo>
                    <a:pt x="23" y="228"/>
                  </a:lnTo>
                  <a:lnTo>
                    <a:pt x="23" y="236"/>
                  </a:lnTo>
                  <a:lnTo>
                    <a:pt x="23" y="241"/>
                  </a:lnTo>
                  <a:lnTo>
                    <a:pt x="24" y="247"/>
                  </a:lnTo>
                  <a:lnTo>
                    <a:pt x="24" y="253"/>
                  </a:lnTo>
                  <a:lnTo>
                    <a:pt x="24" y="256"/>
                  </a:lnTo>
                  <a:lnTo>
                    <a:pt x="10" y="255"/>
                  </a:lnTo>
                  <a:lnTo>
                    <a:pt x="10" y="255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5"/>
            <p:cNvSpPr>
              <a:spLocks/>
            </p:cNvSpPr>
            <p:nvPr/>
          </p:nvSpPr>
          <p:spPr bwMode="auto">
            <a:xfrm>
              <a:off x="6269" y="2264"/>
              <a:ext cx="117" cy="417"/>
            </a:xfrm>
            <a:custGeom>
              <a:avLst/>
              <a:gdLst>
                <a:gd name="T0" fmla="*/ 8 w 117"/>
                <a:gd name="T1" fmla="*/ 406 h 417"/>
                <a:gd name="T2" fmla="*/ 8 w 117"/>
                <a:gd name="T3" fmla="*/ 383 h 417"/>
                <a:gd name="T4" fmla="*/ 8 w 117"/>
                <a:gd name="T5" fmla="*/ 359 h 417"/>
                <a:gd name="T6" fmla="*/ 5 w 117"/>
                <a:gd name="T7" fmla="*/ 329 h 417"/>
                <a:gd name="T8" fmla="*/ 5 w 117"/>
                <a:gd name="T9" fmla="*/ 294 h 417"/>
                <a:gd name="T10" fmla="*/ 3 w 117"/>
                <a:gd name="T11" fmla="*/ 258 h 417"/>
                <a:gd name="T12" fmla="*/ 3 w 117"/>
                <a:gd name="T13" fmla="*/ 221 h 417"/>
                <a:gd name="T14" fmla="*/ 2 w 117"/>
                <a:gd name="T15" fmla="*/ 181 h 417"/>
                <a:gd name="T16" fmla="*/ 0 w 117"/>
                <a:gd name="T17" fmla="*/ 145 h 417"/>
                <a:gd name="T18" fmla="*/ 0 w 117"/>
                <a:gd name="T19" fmla="*/ 108 h 417"/>
                <a:gd name="T20" fmla="*/ 0 w 117"/>
                <a:gd name="T21" fmla="*/ 76 h 417"/>
                <a:gd name="T22" fmla="*/ 0 w 117"/>
                <a:gd name="T23" fmla="*/ 47 h 417"/>
                <a:gd name="T24" fmla="*/ 0 w 117"/>
                <a:gd name="T25" fmla="*/ 25 h 417"/>
                <a:gd name="T26" fmla="*/ 3 w 117"/>
                <a:gd name="T27" fmla="*/ 4 h 417"/>
                <a:gd name="T28" fmla="*/ 16 w 117"/>
                <a:gd name="T29" fmla="*/ 1 h 417"/>
                <a:gd name="T30" fmla="*/ 46 w 117"/>
                <a:gd name="T31" fmla="*/ 0 h 417"/>
                <a:gd name="T32" fmla="*/ 75 w 117"/>
                <a:gd name="T33" fmla="*/ 0 h 417"/>
                <a:gd name="T34" fmla="*/ 97 w 117"/>
                <a:gd name="T35" fmla="*/ 3 h 417"/>
                <a:gd name="T36" fmla="*/ 102 w 117"/>
                <a:gd name="T37" fmla="*/ 14 h 417"/>
                <a:gd name="T38" fmla="*/ 104 w 117"/>
                <a:gd name="T39" fmla="*/ 38 h 417"/>
                <a:gd name="T40" fmla="*/ 105 w 117"/>
                <a:gd name="T41" fmla="*/ 62 h 417"/>
                <a:gd name="T42" fmla="*/ 105 w 117"/>
                <a:gd name="T43" fmla="*/ 92 h 417"/>
                <a:gd name="T44" fmla="*/ 109 w 117"/>
                <a:gd name="T45" fmla="*/ 125 h 417"/>
                <a:gd name="T46" fmla="*/ 109 w 117"/>
                <a:gd name="T47" fmla="*/ 162 h 417"/>
                <a:gd name="T48" fmla="*/ 110 w 117"/>
                <a:gd name="T49" fmla="*/ 200 h 417"/>
                <a:gd name="T50" fmla="*/ 112 w 117"/>
                <a:gd name="T51" fmla="*/ 238 h 417"/>
                <a:gd name="T52" fmla="*/ 112 w 117"/>
                <a:gd name="T53" fmla="*/ 275 h 417"/>
                <a:gd name="T54" fmla="*/ 113 w 117"/>
                <a:gd name="T55" fmla="*/ 310 h 417"/>
                <a:gd name="T56" fmla="*/ 115 w 117"/>
                <a:gd name="T57" fmla="*/ 342 h 417"/>
                <a:gd name="T58" fmla="*/ 115 w 117"/>
                <a:gd name="T59" fmla="*/ 369 h 417"/>
                <a:gd name="T60" fmla="*/ 115 w 117"/>
                <a:gd name="T61" fmla="*/ 391 h 417"/>
                <a:gd name="T62" fmla="*/ 117 w 117"/>
                <a:gd name="T63" fmla="*/ 412 h 417"/>
                <a:gd name="T64" fmla="*/ 82 w 117"/>
                <a:gd name="T65" fmla="*/ 9 h 417"/>
                <a:gd name="T66" fmla="*/ 59 w 117"/>
                <a:gd name="T67" fmla="*/ 9 h 417"/>
                <a:gd name="T68" fmla="*/ 35 w 117"/>
                <a:gd name="T69" fmla="*/ 9 h 417"/>
                <a:gd name="T70" fmla="*/ 18 w 117"/>
                <a:gd name="T71" fmla="*/ 17 h 417"/>
                <a:gd name="T72" fmla="*/ 16 w 117"/>
                <a:gd name="T73" fmla="*/ 39 h 417"/>
                <a:gd name="T74" fmla="*/ 16 w 117"/>
                <a:gd name="T75" fmla="*/ 62 h 417"/>
                <a:gd name="T76" fmla="*/ 16 w 117"/>
                <a:gd name="T77" fmla="*/ 89 h 417"/>
                <a:gd name="T78" fmla="*/ 16 w 117"/>
                <a:gd name="T79" fmla="*/ 122 h 417"/>
                <a:gd name="T80" fmla="*/ 16 w 117"/>
                <a:gd name="T81" fmla="*/ 156 h 417"/>
                <a:gd name="T82" fmla="*/ 16 w 117"/>
                <a:gd name="T83" fmla="*/ 192 h 417"/>
                <a:gd name="T84" fmla="*/ 16 w 117"/>
                <a:gd name="T85" fmla="*/ 229 h 417"/>
                <a:gd name="T86" fmla="*/ 16 w 117"/>
                <a:gd name="T87" fmla="*/ 266 h 417"/>
                <a:gd name="T88" fmla="*/ 18 w 117"/>
                <a:gd name="T89" fmla="*/ 299 h 417"/>
                <a:gd name="T90" fmla="*/ 18 w 117"/>
                <a:gd name="T91" fmla="*/ 332 h 417"/>
                <a:gd name="T92" fmla="*/ 19 w 117"/>
                <a:gd name="T93" fmla="*/ 363 h 417"/>
                <a:gd name="T94" fmla="*/ 19 w 117"/>
                <a:gd name="T95" fmla="*/ 383 h 417"/>
                <a:gd name="T96" fmla="*/ 19 w 117"/>
                <a:gd name="T97" fmla="*/ 406 h 417"/>
                <a:gd name="T98" fmla="*/ 10 w 117"/>
                <a:gd name="T99" fmla="*/ 41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7" h="417">
                  <a:moveTo>
                    <a:pt x="10" y="417"/>
                  </a:moveTo>
                  <a:lnTo>
                    <a:pt x="10" y="415"/>
                  </a:lnTo>
                  <a:lnTo>
                    <a:pt x="10" y="412"/>
                  </a:lnTo>
                  <a:lnTo>
                    <a:pt x="8" y="406"/>
                  </a:lnTo>
                  <a:lnTo>
                    <a:pt x="8" y="399"/>
                  </a:lnTo>
                  <a:lnTo>
                    <a:pt x="8" y="394"/>
                  </a:lnTo>
                  <a:lnTo>
                    <a:pt x="8" y="388"/>
                  </a:lnTo>
                  <a:lnTo>
                    <a:pt x="8" y="383"/>
                  </a:lnTo>
                  <a:lnTo>
                    <a:pt x="8" y="379"/>
                  </a:lnTo>
                  <a:lnTo>
                    <a:pt x="8" y="372"/>
                  </a:lnTo>
                  <a:lnTo>
                    <a:pt x="8" y="366"/>
                  </a:lnTo>
                  <a:lnTo>
                    <a:pt x="8" y="359"/>
                  </a:lnTo>
                  <a:lnTo>
                    <a:pt x="8" y="353"/>
                  </a:lnTo>
                  <a:lnTo>
                    <a:pt x="7" y="345"/>
                  </a:lnTo>
                  <a:lnTo>
                    <a:pt x="7" y="337"/>
                  </a:lnTo>
                  <a:lnTo>
                    <a:pt x="5" y="329"/>
                  </a:lnTo>
                  <a:lnTo>
                    <a:pt x="5" y="321"/>
                  </a:lnTo>
                  <a:lnTo>
                    <a:pt x="5" y="312"/>
                  </a:lnTo>
                  <a:lnTo>
                    <a:pt x="5" y="304"/>
                  </a:lnTo>
                  <a:lnTo>
                    <a:pt x="5" y="294"/>
                  </a:lnTo>
                  <a:lnTo>
                    <a:pt x="5" y="286"/>
                  </a:lnTo>
                  <a:lnTo>
                    <a:pt x="3" y="277"/>
                  </a:lnTo>
                  <a:lnTo>
                    <a:pt x="3" y="267"/>
                  </a:lnTo>
                  <a:lnTo>
                    <a:pt x="3" y="258"/>
                  </a:lnTo>
                  <a:lnTo>
                    <a:pt x="3" y="250"/>
                  </a:lnTo>
                  <a:lnTo>
                    <a:pt x="3" y="238"/>
                  </a:lnTo>
                  <a:lnTo>
                    <a:pt x="3" y="230"/>
                  </a:lnTo>
                  <a:lnTo>
                    <a:pt x="3" y="221"/>
                  </a:lnTo>
                  <a:lnTo>
                    <a:pt x="3" y="211"/>
                  </a:lnTo>
                  <a:lnTo>
                    <a:pt x="2" y="200"/>
                  </a:lnTo>
                  <a:lnTo>
                    <a:pt x="2" y="192"/>
                  </a:lnTo>
                  <a:lnTo>
                    <a:pt x="2" y="181"/>
                  </a:lnTo>
                  <a:lnTo>
                    <a:pt x="2" y="173"/>
                  </a:lnTo>
                  <a:lnTo>
                    <a:pt x="0" y="162"/>
                  </a:lnTo>
                  <a:lnTo>
                    <a:pt x="0" y="154"/>
                  </a:lnTo>
                  <a:lnTo>
                    <a:pt x="0" y="145"/>
                  </a:lnTo>
                  <a:lnTo>
                    <a:pt x="0" y="135"/>
                  </a:lnTo>
                  <a:lnTo>
                    <a:pt x="0" y="125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0" y="100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76"/>
                  </a:lnTo>
                  <a:lnTo>
                    <a:pt x="0" y="70"/>
                  </a:lnTo>
                  <a:lnTo>
                    <a:pt x="0" y="62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2" y="22"/>
                  </a:lnTo>
                  <a:lnTo>
                    <a:pt x="2" y="14"/>
                  </a:lnTo>
                  <a:lnTo>
                    <a:pt x="2" y="9"/>
                  </a:lnTo>
                  <a:lnTo>
                    <a:pt x="3" y="4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6" y="1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9" y="0"/>
                  </a:lnTo>
                  <a:lnTo>
                    <a:pt x="75" y="0"/>
                  </a:lnTo>
                  <a:lnTo>
                    <a:pt x="85" y="1"/>
                  </a:lnTo>
                  <a:lnTo>
                    <a:pt x="88" y="1"/>
                  </a:lnTo>
                  <a:lnTo>
                    <a:pt x="94" y="1"/>
                  </a:lnTo>
                  <a:lnTo>
                    <a:pt x="97" y="3"/>
                  </a:lnTo>
                  <a:lnTo>
                    <a:pt x="101" y="4"/>
                  </a:lnTo>
                  <a:lnTo>
                    <a:pt x="101" y="4"/>
                  </a:lnTo>
                  <a:lnTo>
                    <a:pt x="102" y="9"/>
                  </a:lnTo>
                  <a:lnTo>
                    <a:pt x="102" y="14"/>
                  </a:lnTo>
                  <a:lnTo>
                    <a:pt x="104" y="24"/>
                  </a:lnTo>
                  <a:lnTo>
                    <a:pt x="104" y="27"/>
                  </a:lnTo>
                  <a:lnTo>
                    <a:pt x="104" y="32"/>
                  </a:lnTo>
                  <a:lnTo>
                    <a:pt x="104" y="38"/>
                  </a:lnTo>
                  <a:lnTo>
                    <a:pt x="104" y="43"/>
                  </a:lnTo>
                  <a:lnTo>
                    <a:pt x="104" y="49"/>
                  </a:lnTo>
                  <a:lnTo>
                    <a:pt x="105" y="55"/>
                  </a:lnTo>
                  <a:lnTo>
                    <a:pt x="105" y="62"/>
                  </a:lnTo>
                  <a:lnTo>
                    <a:pt x="105" y="70"/>
                  </a:lnTo>
                  <a:lnTo>
                    <a:pt x="105" y="78"/>
                  </a:lnTo>
                  <a:lnTo>
                    <a:pt x="105" y="84"/>
                  </a:lnTo>
                  <a:lnTo>
                    <a:pt x="105" y="92"/>
                  </a:lnTo>
                  <a:lnTo>
                    <a:pt x="107" y="102"/>
                  </a:lnTo>
                  <a:lnTo>
                    <a:pt x="107" y="110"/>
                  </a:lnTo>
                  <a:lnTo>
                    <a:pt x="109" y="117"/>
                  </a:lnTo>
                  <a:lnTo>
                    <a:pt x="109" y="125"/>
                  </a:lnTo>
                  <a:lnTo>
                    <a:pt x="109" y="137"/>
                  </a:lnTo>
                  <a:lnTo>
                    <a:pt x="109" y="145"/>
                  </a:lnTo>
                  <a:lnTo>
                    <a:pt x="109" y="154"/>
                  </a:lnTo>
                  <a:lnTo>
                    <a:pt x="109" y="162"/>
                  </a:lnTo>
                  <a:lnTo>
                    <a:pt x="110" y="173"/>
                  </a:lnTo>
                  <a:lnTo>
                    <a:pt x="110" y="181"/>
                  </a:lnTo>
                  <a:lnTo>
                    <a:pt x="110" y="192"/>
                  </a:lnTo>
                  <a:lnTo>
                    <a:pt x="110" y="200"/>
                  </a:lnTo>
                  <a:lnTo>
                    <a:pt x="112" y="211"/>
                  </a:lnTo>
                  <a:lnTo>
                    <a:pt x="112" y="221"/>
                  </a:lnTo>
                  <a:lnTo>
                    <a:pt x="112" y="230"/>
                  </a:lnTo>
                  <a:lnTo>
                    <a:pt x="112" y="238"/>
                  </a:lnTo>
                  <a:lnTo>
                    <a:pt x="112" y="250"/>
                  </a:lnTo>
                  <a:lnTo>
                    <a:pt x="112" y="258"/>
                  </a:lnTo>
                  <a:lnTo>
                    <a:pt x="112" y="267"/>
                  </a:lnTo>
                  <a:lnTo>
                    <a:pt x="112" y="275"/>
                  </a:lnTo>
                  <a:lnTo>
                    <a:pt x="113" y="285"/>
                  </a:lnTo>
                  <a:lnTo>
                    <a:pt x="113" y="293"/>
                  </a:lnTo>
                  <a:lnTo>
                    <a:pt x="113" y="302"/>
                  </a:lnTo>
                  <a:lnTo>
                    <a:pt x="113" y="310"/>
                  </a:lnTo>
                  <a:lnTo>
                    <a:pt x="115" y="320"/>
                  </a:lnTo>
                  <a:lnTo>
                    <a:pt x="115" y="328"/>
                  </a:lnTo>
                  <a:lnTo>
                    <a:pt x="115" y="336"/>
                  </a:lnTo>
                  <a:lnTo>
                    <a:pt x="115" y="342"/>
                  </a:lnTo>
                  <a:lnTo>
                    <a:pt x="115" y="350"/>
                  </a:lnTo>
                  <a:lnTo>
                    <a:pt x="115" y="356"/>
                  </a:lnTo>
                  <a:lnTo>
                    <a:pt x="115" y="363"/>
                  </a:lnTo>
                  <a:lnTo>
                    <a:pt x="115" y="369"/>
                  </a:lnTo>
                  <a:lnTo>
                    <a:pt x="115" y="375"/>
                  </a:lnTo>
                  <a:lnTo>
                    <a:pt x="115" y="380"/>
                  </a:lnTo>
                  <a:lnTo>
                    <a:pt x="115" y="386"/>
                  </a:lnTo>
                  <a:lnTo>
                    <a:pt x="115" y="391"/>
                  </a:lnTo>
                  <a:lnTo>
                    <a:pt x="117" y="396"/>
                  </a:lnTo>
                  <a:lnTo>
                    <a:pt x="117" y="404"/>
                  </a:lnTo>
                  <a:lnTo>
                    <a:pt x="117" y="409"/>
                  </a:lnTo>
                  <a:lnTo>
                    <a:pt x="117" y="412"/>
                  </a:lnTo>
                  <a:lnTo>
                    <a:pt x="117" y="414"/>
                  </a:lnTo>
                  <a:lnTo>
                    <a:pt x="104" y="417"/>
                  </a:lnTo>
                  <a:lnTo>
                    <a:pt x="86" y="11"/>
                  </a:lnTo>
                  <a:lnTo>
                    <a:pt x="82" y="9"/>
                  </a:lnTo>
                  <a:lnTo>
                    <a:pt x="75" y="9"/>
                  </a:lnTo>
                  <a:lnTo>
                    <a:pt x="70" y="9"/>
                  </a:lnTo>
                  <a:lnTo>
                    <a:pt x="66" y="9"/>
                  </a:lnTo>
                  <a:lnTo>
                    <a:pt x="59" y="9"/>
                  </a:lnTo>
                  <a:lnTo>
                    <a:pt x="54" y="9"/>
                  </a:lnTo>
                  <a:lnTo>
                    <a:pt x="46" y="9"/>
                  </a:lnTo>
                  <a:lnTo>
                    <a:pt x="42" y="9"/>
                  </a:lnTo>
                  <a:lnTo>
                    <a:pt x="35" y="9"/>
                  </a:lnTo>
                  <a:lnTo>
                    <a:pt x="31" y="9"/>
                  </a:lnTo>
                  <a:lnTo>
                    <a:pt x="21" y="12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6" y="22"/>
                  </a:lnTo>
                  <a:lnTo>
                    <a:pt x="16" y="27"/>
                  </a:lnTo>
                  <a:lnTo>
                    <a:pt x="16" y="36"/>
                  </a:lnTo>
                  <a:lnTo>
                    <a:pt x="16" y="39"/>
                  </a:lnTo>
                  <a:lnTo>
                    <a:pt x="16" y="46"/>
                  </a:lnTo>
                  <a:lnTo>
                    <a:pt x="16" y="51"/>
                  </a:lnTo>
                  <a:lnTo>
                    <a:pt x="16" y="57"/>
                  </a:lnTo>
                  <a:lnTo>
                    <a:pt x="16" y="62"/>
                  </a:lnTo>
                  <a:lnTo>
                    <a:pt x="16" y="70"/>
                  </a:lnTo>
                  <a:lnTo>
                    <a:pt x="16" y="76"/>
                  </a:lnTo>
                  <a:lnTo>
                    <a:pt x="16" y="84"/>
                  </a:lnTo>
                  <a:lnTo>
                    <a:pt x="16" y="89"/>
                  </a:lnTo>
                  <a:lnTo>
                    <a:pt x="16" y="98"/>
                  </a:lnTo>
                  <a:lnTo>
                    <a:pt x="16" y="106"/>
                  </a:lnTo>
                  <a:lnTo>
                    <a:pt x="16" y="114"/>
                  </a:lnTo>
                  <a:lnTo>
                    <a:pt x="16" y="122"/>
                  </a:lnTo>
                  <a:lnTo>
                    <a:pt x="16" y="130"/>
                  </a:lnTo>
                  <a:lnTo>
                    <a:pt x="16" y="138"/>
                  </a:lnTo>
                  <a:lnTo>
                    <a:pt x="16" y="148"/>
                  </a:lnTo>
                  <a:lnTo>
                    <a:pt x="16" y="156"/>
                  </a:lnTo>
                  <a:lnTo>
                    <a:pt x="16" y="164"/>
                  </a:lnTo>
                  <a:lnTo>
                    <a:pt x="16" y="173"/>
                  </a:lnTo>
                  <a:lnTo>
                    <a:pt x="16" y="183"/>
                  </a:lnTo>
                  <a:lnTo>
                    <a:pt x="16" y="192"/>
                  </a:lnTo>
                  <a:lnTo>
                    <a:pt x="16" y="202"/>
                  </a:lnTo>
                  <a:lnTo>
                    <a:pt x="16" y="211"/>
                  </a:lnTo>
                  <a:lnTo>
                    <a:pt x="16" y="221"/>
                  </a:lnTo>
                  <a:lnTo>
                    <a:pt x="16" y="229"/>
                  </a:lnTo>
                  <a:lnTo>
                    <a:pt x="16" y="238"/>
                  </a:lnTo>
                  <a:lnTo>
                    <a:pt x="16" y="246"/>
                  </a:lnTo>
                  <a:lnTo>
                    <a:pt x="16" y="256"/>
                  </a:lnTo>
                  <a:lnTo>
                    <a:pt x="16" y="266"/>
                  </a:lnTo>
                  <a:lnTo>
                    <a:pt x="16" y="273"/>
                  </a:lnTo>
                  <a:lnTo>
                    <a:pt x="16" y="283"/>
                  </a:lnTo>
                  <a:lnTo>
                    <a:pt x="18" y="291"/>
                  </a:lnTo>
                  <a:lnTo>
                    <a:pt x="18" y="299"/>
                  </a:lnTo>
                  <a:lnTo>
                    <a:pt x="18" y="307"/>
                  </a:lnTo>
                  <a:lnTo>
                    <a:pt x="18" y="315"/>
                  </a:lnTo>
                  <a:lnTo>
                    <a:pt x="18" y="324"/>
                  </a:lnTo>
                  <a:lnTo>
                    <a:pt x="18" y="332"/>
                  </a:lnTo>
                  <a:lnTo>
                    <a:pt x="18" y="340"/>
                  </a:lnTo>
                  <a:lnTo>
                    <a:pt x="18" y="348"/>
                  </a:lnTo>
                  <a:lnTo>
                    <a:pt x="19" y="356"/>
                  </a:lnTo>
                  <a:lnTo>
                    <a:pt x="19" y="363"/>
                  </a:lnTo>
                  <a:lnTo>
                    <a:pt x="19" y="367"/>
                  </a:lnTo>
                  <a:lnTo>
                    <a:pt x="19" y="374"/>
                  </a:lnTo>
                  <a:lnTo>
                    <a:pt x="19" y="380"/>
                  </a:lnTo>
                  <a:lnTo>
                    <a:pt x="19" y="383"/>
                  </a:lnTo>
                  <a:lnTo>
                    <a:pt x="19" y="390"/>
                  </a:lnTo>
                  <a:lnTo>
                    <a:pt x="19" y="394"/>
                  </a:lnTo>
                  <a:lnTo>
                    <a:pt x="19" y="399"/>
                  </a:lnTo>
                  <a:lnTo>
                    <a:pt x="19" y="406"/>
                  </a:lnTo>
                  <a:lnTo>
                    <a:pt x="19" y="412"/>
                  </a:lnTo>
                  <a:lnTo>
                    <a:pt x="19" y="415"/>
                  </a:lnTo>
                  <a:lnTo>
                    <a:pt x="21" y="417"/>
                  </a:lnTo>
                  <a:lnTo>
                    <a:pt x="10" y="417"/>
                  </a:lnTo>
                  <a:lnTo>
                    <a:pt x="10" y="417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6"/>
            <p:cNvSpPr>
              <a:spLocks/>
            </p:cNvSpPr>
            <p:nvPr/>
          </p:nvSpPr>
          <p:spPr bwMode="auto">
            <a:xfrm>
              <a:off x="6586" y="2340"/>
              <a:ext cx="115" cy="330"/>
            </a:xfrm>
            <a:custGeom>
              <a:avLst/>
              <a:gdLst>
                <a:gd name="T0" fmla="*/ 10 w 115"/>
                <a:gd name="T1" fmla="*/ 322 h 330"/>
                <a:gd name="T2" fmla="*/ 8 w 115"/>
                <a:gd name="T3" fmla="*/ 304 h 330"/>
                <a:gd name="T4" fmla="*/ 8 w 115"/>
                <a:gd name="T5" fmla="*/ 287 h 330"/>
                <a:gd name="T6" fmla="*/ 8 w 115"/>
                <a:gd name="T7" fmla="*/ 269 h 330"/>
                <a:gd name="T8" fmla="*/ 7 w 115"/>
                <a:gd name="T9" fmla="*/ 252 h 330"/>
                <a:gd name="T10" fmla="*/ 7 w 115"/>
                <a:gd name="T11" fmla="*/ 231 h 330"/>
                <a:gd name="T12" fmla="*/ 5 w 115"/>
                <a:gd name="T13" fmla="*/ 209 h 330"/>
                <a:gd name="T14" fmla="*/ 3 w 115"/>
                <a:gd name="T15" fmla="*/ 186 h 330"/>
                <a:gd name="T16" fmla="*/ 3 w 115"/>
                <a:gd name="T17" fmla="*/ 166 h 330"/>
                <a:gd name="T18" fmla="*/ 2 w 115"/>
                <a:gd name="T19" fmla="*/ 142 h 330"/>
                <a:gd name="T20" fmla="*/ 0 w 115"/>
                <a:gd name="T21" fmla="*/ 119 h 330"/>
                <a:gd name="T22" fmla="*/ 0 w 115"/>
                <a:gd name="T23" fmla="*/ 99 h 330"/>
                <a:gd name="T24" fmla="*/ 0 w 115"/>
                <a:gd name="T25" fmla="*/ 78 h 330"/>
                <a:gd name="T26" fmla="*/ 0 w 115"/>
                <a:gd name="T27" fmla="*/ 61 h 330"/>
                <a:gd name="T28" fmla="*/ 0 w 115"/>
                <a:gd name="T29" fmla="*/ 43 h 330"/>
                <a:gd name="T30" fmla="*/ 0 w 115"/>
                <a:gd name="T31" fmla="*/ 24 h 330"/>
                <a:gd name="T32" fmla="*/ 2 w 115"/>
                <a:gd name="T33" fmla="*/ 6 h 330"/>
                <a:gd name="T34" fmla="*/ 7 w 115"/>
                <a:gd name="T35" fmla="*/ 2 h 330"/>
                <a:gd name="T36" fmla="*/ 24 w 115"/>
                <a:gd name="T37" fmla="*/ 0 h 330"/>
                <a:gd name="T38" fmla="*/ 46 w 115"/>
                <a:gd name="T39" fmla="*/ 0 h 330"/>
                <a:gd name="T40" fmla="*/ 70 w 115"/>
                <a:gd name="T41" fmla="*/ 0 h 330"/>
                <a:gd name="T42" fmla="*/ 91 w 115"/>
                <a:gd name="T43" fmla="*/ 0 h 330"/>
                <a:gd name="T44" fmla="*/ 102 w 115"/>
                <a:gd name="T45" fmla="*/ 3 h 330"/>
                <a:gd name="T46" fmla="*/ 105 w 115"/>
                <a:gd name="T47" fmla="*/ 18 h 330"/>
                <a:gd name="T48" fmla="*/ 105 w 115"/>
                <a:gd name="T49" fmla="*/ 38 h 330"/>
                <a:gd name="T50" fmla="*/ 107 w 115"/>
                <a:gd name="T51" fmla="*/ 54 h 330"/>
                <a:gd name="T52" fmla="*/ 107 w 115"/>
                <a:gd name="T53" fmla="*/ 72 h 330"/>
                <a:gd name="T54" fmla="*/ 108 w 115"/>
                <a:gd name="T55" fmla="*/ 91 h 330"/>
                <a:gd name="T56" fmla="*/ 108 w 115"/>
                <a:gd name="T57" fmla="*/ 113 h 330"/>
                <a:gd name="T58" fmla="*/ 110 w 115"/>
                <a:gd name="T59" fmla="*/ 135 h 330"/>
                <a:gd name="T60" fmla="*/ 110 w 115"/>
                <a:gd name="T61" fmla="*/ 156 h 330"/>
                <a:gd name="T62" fmla="*/ 112 w 115"/>
                <a:gd name="T63" fmla="*/ 178 h 330"/>
                <a:gd name="T64" fmla="*/ 112 w 115"/>
                <a:gd name="T65" fmla="*/ 201 h 330"/>
                <a:gd name="T66" fmla="*/ 113 w 115"/>
                <a:gd name="T67" fmla="*/ 223 h 330"/>
                <a:gd name="T68" fmla="*/ 113 w 115"/>
                <a:gd name="T69" fmla="*/ 242 h 330"/>
                <a:gd name="T70" fmla="*/ 113 w 115"/>
                <a:gd name="T71" fmla="*/ 261 h 330"/>
                <a:gd name="T72" fmla="*/ 113 w 115"/>
                <a:gd name="T73" fmla="*/ 277 h 330"/>
                <a:gd name="T74" fmla="*/ 113 w 115"/>
                <a:gd name="T75" fmla="*/ 293 h 330"/>
                <a:gd name="T76" fmla="*/ 115 w 115"/>
                <a:gd name="T77" fmla="*/ 314 h 330"/>
                <a:gd name="T78" fmla="*/ 115 w 115"/>
                <a:gd name="T79" fmla="*/ 323 h 330"/>
                <a:gd name="T80" fmla="*/ 83 w 115"/>
                <a:gd name="T81" fmla="*/ 8 h 330"/>
                <a:gd name="T82" fmla="*/ 65 w 115"/>
                <a:gd name="T83" fmla="*/ 8 h 330"/>
                <a:gd name="T84" fmla="*/ 48 w 115"/>
                <a:gd name="T85" fmla="*/ 8 h 330"/>
                <a:gd name="T86" fmla="*/ 32 w 115"/>
                <a:gd name="T87" fmla="*/ 8 h 330"/>
                <a:gd name="T88" fmla="*/ 18 w 115"/>
                <a:gd name="T89" fmla="*/ 16 h 330"/>
                <a:gd name="T90" fmla="*/ 18 w 115"/>
                <a:gd name="T91" fmla="*/ 32 h 330"/>
                <a:gd name="T92" fmla="*/ 18 w 115"/>
                <a:gd name="T93" fmla="*/ 53 h 330"/>
                <a:gd name="T94" fmla="*/ 18 w 115"/>
                <a:gd name="T95" fmla="*/ 69 h 330"/>
                <a:gd name="T96" fmla="*/ 18 w 115"/>
                <a:gd name="T97" fmla="*/ 84 h 330"/>
                <a:gd name="T98" fmla="*/ 18 w 115"/>
                <a:gd name="T99" fmla="*/ 105 h 330"/>
                <a:gd name="T100" fmla="*/ 18 w 115"/>
                <a:gd name="T101" fmla="*/ 124 h 330"/>
                <a:gd name="T102" fmla="*/ 18 w 115"/>
                <a:gd name="T103" fmla="*/ 147 h 330"/>
                <a:gd name="T104" fmla="*/ 19 w 115"/>
                <a:gd name="T105" fmla="*/ 169 h 330"/>
                <a:gd name="T106" fmla="*/ 19 w 115"/>
                <a:gd name="T107" fmla="*/ 190 h 330"/>
                <a:gd name="T108" fmla="*/ 19 w 115"/>
                <a:gd name="T109" fmla="*/ 212 h 330"/>
                <a:gd name="T110" fmla="*/ 21 w 115"/>
                <a:gd name="T111" fmla="*/ 232 h 330"/>
                <a:gd name="T112" fmla="*/ 21 w 115"/>
                <a:gd name="T113" fmla="*/ 252 h 330"/>
                <a:gd name="T114" fmla="*/ 22 w 115"/>
                <a:gd name="T115" fmla="*/ 269 h 330"/>
                <a:gd name="T116" fmla="*/ 22 w 115"/>
                <a:gd name="T117" fmla="*/ 287 h 330"/>
                <a:gd name="T118" fmla="*/ 24 w 115"/>
                <a:gd name="T119" fmla="*/ 299 h 330"/>
                <a:gd name="T120" fmla="*/ 24 w 115"/>
                <a:gd name="T121" fmla="*/ 320 h 330"/>
                <a:gd name="T122" fmla="*/ 26 w 115"/>
                <a:gd name="T123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" h="330">
                  <a:moveTo>
                    <a:pt x="11" y="326"/>
                  </a:moveTo>
                  <a:lnTo>
                    <a:pt x="10" y="325"/>
                  </a:lnTo>
                  <a:lnTo>
                    <a:pt x="10" y="322"/>
                  </a:lnTo>
                  <a:lnTo>
                    <a:pt x="10" y="318"/>
                  </a:lnTo>
                  <a:lnTo>
                    <a:pt x="10" y="312"/>
                  </a:lnTo>
                  <a:lnTo>
                    <a:pt x="8" y="304"/>
                  </a:lnTo>
                  <a:lnTo>
                    <a:pt x="8" y="296"/>
                  </a:lnTo>
                  <a:lnTo>
                    <a:pt x="8" y="291"/>
                  </a:lnTo>
                  <a:lnTo>
                    <a:pt x="8" y="287"/>
                  </a:lnTo>
                  <a:lnTo>
                    <a:pt x="8" y="280"/>
                  </a:lnTo>
                  <a:lnTo>
                    <a:pt x="8" y="275"/>
                  </a:lnTo>
                  <a:lnTo>
                    <a:pt x="8" y="269"/>
                  </a:lnTo>
                  <a:lnTo>
                    <a:pt x="8" y="264"/>
                  </a:lnTo>
                  <a:lnTo>
                    <a:pt x="7" y="258"/>
                  </a:lnTo>
                  <a:lnTo>
                    <a:pt x="7" y="252"/>
                  </a:lnTo>
                  <a:lnTo>
                    <a:pt x="7" y="244"/>
                  </a:lnTo>
                  <a:lnTo>
                    <a:pt x="7" y="237"/>
                  </a:lnTo>
                  <a:lnTo>
                    <a:pt x="7" y="231"/>
                  </a:lnTo>
                  <a:lnTo>
                    <a:pt x="7" y="225"/>
                  </a:lnTo>
                  <a:lnTo>
                    <a:pt x="5" y="217"/>
                  </a:lnTo>
                  <a:lnTo>
                    <a:pt x="5" y="209"/>
                  </a:lnTo>
                  <a:lnTo>
                    <a:pt x="3" y="202"/>
                  </a:lnTo>
                  <a:lnTo>
                    <a:pt x="3" y="194"/>
                  </a:lnTo>
                  <a:lnTo>
                    <a:pt x="3" y="186"/>
                  </a:lnTo>
                  <a:lnTo>
                    <a:pt x="3" y="180"/>
                  </a:lnTo>
                  <a:lnTo>
                    <a:pt x="3" y="174"/>
                  </a:lnTo>
                  <a:lnTo>
                    <a:pt x="3" y="166"/>
                  </a:lnTo>
                  <a:lnTo>
                    <a:pt x="2" y="158"/>
                  </a:lnTo>
                  <a:lnTo>
                    <a:pt x="2" y="150"/>
                  </a:lnTo>
                  <a:lnTo>
                    <a:pt x="2" y="142"/>
                  </a:lnTo>
                  <a:lnTo>
                    <a:pt x="2" y="135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13"/>
                  </a:lnTo>
                  <a:lnTo>
                    <a:pt x="0" y="107"/>
                  </a:lnTo>
                  <a:lnTo>
                    <a:pt x="0" y="99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0" y="65"/>
                  </a:lnTo>
                  <a:lnTo>
                    <a:pt x="0" y="61"/>
                  </a:lnTo>
                  <a:lnTo>
                    <a:pt x="0" y="54"/>
                  </a:lnTo>
                  <a:lnTo>
                    <a:pt x="0" y="48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2" y="11"/>
                  </a:lnTo>
                  <a:lnTo>
                    <a:pt x="2" y="6"/>
                  </a:lnTo>
                  <a:lnTo>
                    <a:pt x="3" y="3"/>
                  </a:lnTo>
                  <a:lnTo>
                    <a:pt x="5" y="3"/>
                  </a:lnTo>
                  <a:lnTo>
                    <a:pt x="7" y="2"/>
                  </a:lnTo>
                  <a:lnTo>
                    <a:pt x="11" y="2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8" y="0"/>
                  </a:lnTo>
                  <a:lnTo>
                    <a:pt x="46" y="0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6" y="0"/>
                  </a:lnTo>
                  <a:lnTo>
                    <a:pt x="99" y="2"/>
                  </a:lnTo>
                  <a:lnTo>
                    <a:pt x="102" y="3"/>
                  </a:lnTo>
                  <a:lnTo>
                    <a:pt x="104" y="6"/>
                  </a:lnTo>
                  <a:lnTo>
                    <a:pt x="104" y="11"/>
                  </a:lnTo>
                  <a:lnTo>
                    <a:pt x="105" y="18"/>
                  </a:lnTo>
                  <a:lnTo>
                    <a:pt x="105" y="24"/>
                  </a:lnTo>
                  <a:lnTo>
                    <a:pt x="105" y="34"/>
                  </a:lnTo>
                  <a:lnTo>
                    <a:pt x="105" y="38"/>
                  </a:lnTo>
                  <a:lnTo>
                    <a:pt x="107" y="43"/>
                  </a:lnTo>
                  <a:lnTo>
                    <a:pt x="107" y="48"/>
                  </a:lnTo>
                  <a:lnTo>
                    <a:pt x="107" y="54"/>
                  </a:lnTo>
                  <a:lnTo>
                    <a:pt x="107" y="61"/>
                  </a:lnTo>
                  <a:lnTo>
                    <a:pt x="107" y="65"/>
                  </a:lnTo>
                  <a:lnTo>
                    <a:pt x="107" y="72"/>
                  </a:lnTo>
                  <a:lnTo>
                    <a:pt x="108" y="78"/>
                  </a:lnTo>
                  <a:lnTo>
                    <a:pt x="108" y="84"/>
                  </a:lnTo>
                  <a:lnTo>
                    <a:pt x="108" y="91"/>
                  </a:lnTo>
                  <a:lnTo>
                    <a:pt x="108" y="97"/>
                  </a:lnTo>
                  <a:lnTo>
                    <a:pt x="108" y="105"/>
                  </a:lnTo>
                  <a:lnTo>
                    <a:pt x="108" y="113"/>
                  </a:lnTo>
                  <a:lnTo>
                    <a:pt x="108" y="119"/>
                  </a:lnTo>
                  <a:lnTo>
                    <a:pt x="108" y="126"/>
                  </a:lnTo>
                  <a:lnTo>
                    <a:pt x="110" y="135"/>
                  </a:lnTo>
                  <a:lnTo>
                    <a:pt x="110" y="142"/>
                  </a:lnTo>
                  <a:lnTo>
                    <a:pt x="110" y="148"/>
                  </a:lnTo>
                  <a:lnTo>
                    <a:pt x="110" y="156"/>
                  </a:lnTo>
                  <a:lnTo>
                    <a:pt x="112" y="164"/>
                  </a:lnTo>
                  <a:lnTo>
                    <a:pt x="112" y="172"/>
                  </a:lnTo>
                  <a:lnTo>
                    <a:pt x="112" y="178"/>
                  </a:lnTo>
                  <a:lnTo>
                    <a:pt x="112" y="186"/>
                  </a:lnTo>
                  <a:lnTo>
                    <a:pt x="112" y="193"/>
                  </a:lnTo>
                  <a:lnTo>
                    <a:pt x="112" y="201"/>
                  </a:lnTo>
                  <a:lnTo>
                    <a:pt x="112" y="207"/>
                  </a:lnTo>
                  <a:lnTo>
                    <a:pt x="112" y="215"/>
                  </a:lnTo>
                  <a:lnTo>
                    <a:pt x="113" y="223"/>
                  </a:lnTo>
                  <a:lnTo>
                    <a:pt x="113" y="229"/>
                  </a:lnTo>
                  <a:lnTo>
                    <a:pt x="113" y="236"/>
                  </a:lnTo>
                  <a:lnTo>
                    <a:pt x="113" y="242"/>
                  </a:lnTo>
                  <a:lnTo>
                    <a:pt x="113" y="250"/>
                  </a:lnTo>
                  <a:lnTo>
                    <a:pt x="113" y="255"/>
                  </a:lnTo>
                  <a:lnTo>
                    <a:pt x="113" y="261"/>
                  </a:lnTo>
                  <a:lnTo>
                    <a:pt x="113" y="268"/>
                  </a:lnTo>
                  <a:lnTo>
                    <a:pt x="113" y="274"/>
                  </a:lnTo>
                  <a:lnTo>
                    <a:pt x="113" y="277"/>
                  </a:lnTo>
                  <a:lnTo>
                    <a:pt x="113" y="283"/>
                  </a:lnTo>
                  <a:lnTo>
                    <a:pt x="113" y="288"/>
                  </a:lnTo>
                  <a:lnTo>
                    <a:pt x="113" y="293"/>
                  </a:lnTo>
                  <a:lnTo>
                    <a:pt x="113" y="301"/>
                  </a:lnTo>
                  <a:lnTo>
                    <a:pt x="115" y="309"/>
                  </a:lnTo>
                  <a:lnTo>
                    <a:pt x="115" y="314"/>
                  </a:lnTo>
                  <a:lnTo>
                    <a:pt x="115" y="318"/>
                  </a:lnTo>
                  <a:lnTo>
                    <a:pt x="115" y="322"/>
                  </a:lnTo>
                  <a:lnTo>
                    <a:pt x="115" y="323"/>
                  </a:lnTo>
                  <a:lnTo>
                    <a:pt x="101" y="320"/>
                  </a:lnTo>
                  <a:lnTo>
                    <a:pt x="86" y="10"/>
                  </a:lnTo>
                  <a:lnTo>
                    <a:pt x="83" y="8"/>
                  </a:lnTo>
                  <a:lnTo>
                    <a:pt x="77" y="8"/>
                  </a:lnTo>
                  <a:lnTo>
                    <a:pt x="70" y="8"/>
                  </a:lnTo>
                  <a:lnTo>
                    <a:pt x="65" y="8"/>
                  </a:lnTo>
                  <a:lnTo>
                    <a:pt x="61" y="8"/>
                  </a:lnTo>
                  <a:lnTo>
                    <a:pt x="54" y="8"/>
                  </a:lnTo>
                  <a:lnTo>
                    <a:pt x="48" y="8"/>
                  </a:lnTo>
                  <a:lnTo>
                    <a:pt x="42" y="8"/>
                  </a:lnTo>
                  <a:lnTo>
                    <a:pt x="37" y="8"/>
                  </a:lnTo>
                  <a:lnTo>
                    <a:pt x="32" y="8"/>
                  </a:lnTo>
                  <a:lnTo>
                    <a:pt x="22" y="11"/>
                  </a:lnTo>
                  <a:lnTo>
                    <a:pt x="19" y="16"/>
                  </a:lnTo>
                  <a:lnTo>
                    <a:pt x="18" y="16"/>
                  </a:lnTo>
                  <a:lnTo>
                    <a:pt x="18" y="19"/>
                  </a:lnTo>
                  <a:lnTo>
                    <a:pt x="18" y="24"/>
                  </a:lnTo>
                  <a:lnTo>
                    <a:pt x="18" y="32"/>
                  </a:lnTo>
                  <a:lnTo>
                    <a:pt x="18" y="38"/>
                  </a:lnTo>
                  <a:lnTo>
                    <a:pt x="18" y="48"/>
                  </a:lnTo>
                  <a:lnTo>
                    <a:pt x="18" y="53"/>
                  </a:lnTo>
                  <a:lnTo>
                    <a:pt x="18" y="57"/>
                  </a:lnTo>
                  <a:lnTo>
                    <a:pt x="18" y="62"/>
                  </a:lnTo>
                  <a:lnTo>
                    <a:pt x="18" y="69"/>
                  </a:lnTo>
                  <a:lnTo>
                    <a:pt x="18" y="75"/>
                  </a:lnTo>
                  <a:lnTo>
                    <a:pt x="18" y="80"/>
                  </a:lnTo>
                  <a:lnTo>
                    <a:pt x="18" y="84"/>
                  </a:lnTo>
                  <a:lnTo>
                    <a:pt x="18" y="92"/>
                  </a:lnTo>
                  <a:lnTo>
                    <a:pt x="18" y="97"/>
                  </a:lnTo>
                  <a:lnTo>
                    <a:pt x="18" y="105"/>
                  </a:lnTo>
                  <a:lnTo>
                    <a:pt x="18" y="110"/>
                  </a:lnTo>
                  <a:lnTo>
                    <a:pt x="18" y="118"/>
                  </a:lnTo>
                  <a:lnTo>
                    <a:pt x="18" y="124"/>
                  </a:lnTo>
                  <a:lnTo>
                    <a:pt x="18" y="132"/>
                  </a:lnTo>
                  <a:lnTo>
                    <a:pt x="18" y="139"/>
                  </a:lnTo>
                  <a:lnTo>
                    <a:pt x="18" y="147"/>
                  </a:lnTo>
                  <a:lnTo>
                    <a:pt x="18" y="154"/>
                  </a:lnTo>
                  <a:lnTo>
                    <a:pt x="19" y="161"/>
                  </a:lnTo>
                  <a:lnTo>
                    <a:pt x="19" y="169"/>
                  </a:lnTo>
                  <a:lnTo>
                    <a:pt x="19" y="177"/>
                  </a:lnTo>
                  <a:lnTo>
                    <a:pt x="19" y="183"/>
                  </a:lnTo>
                  <a:lnTo>
                    <a:pt x="19" y="190"/>
                  </a:lnTo>
                  <a:lnTo>
                    <a:pt x="19" y="197"/>
                  </a:lnTo>
                  <a:lnTo>
                    <a:pt x="19" y="204"/>
                  </a:lnTo>
                  <a:lnTo>
                    <a:pt x="19" y="212"/>
                  </a:lnTo>
                  <a:lnTo>
                    <a:pt x="19" y="218"/>
                  </a:lnTo>
                  <a:lnTo>
                    <a:pt x="19" y="225"/>
                  </a:lnTo>
                  <a:lnTo>
                    <a:pt x="21" y="232"/>
                  </a:lnTo>
                  <a:lnTo>
                    <a:pt x="21" y="239"/>
                  </a:lnTo>
                  <a:lnTo>
                    <a:pt x="21" y="245"/>
                  </a:lnTo>
                  <a:lnTo>
                    <a:pt x="21" y="252"/>
                  </a:lnTo>
                  <a:lnTo>
                    <a:pt x="22" y="258"/>
                  </a:lnTo>
                  <a:lnTo>
                    <a:pt x="22" y="264"/>
                  </a:lnTo>
                  <a:lnTo>
                    <a:pt x="22" y="269"/>
                  </a:lnTo>
                  <a:lnTo>
                    <a:pt x="22" y="275"/>
                  </a:lnTo>
                  <a:lnTo>
                    <a:pt x="22" y="282"/>
                  </a:lnTo>
                  <a:lnTo>
                    <a:pt x="22" y="287"/>
                  </a:lnTo>
                  <a:lnTo>
                    <a:pt x="22" y="291"/>
                  </a:lnTo>
                  <a:lnTo>
                    <a:pt x="22" y="296"/>
                  </a:lnTo>
                  <a:lnTo>
                    <a:pt x="24" y="299"/>
                  </a:lnTo>
                  <a:lnTo>
                    <a:pt x="24" y="307"/>
                  </a:lnTo>
                  <a:lnTo>
                    <a:pt x="24" y="315"/>
                  </a:lnTo>
                  <a:lnTo>
                    <a:pt x="24" y="320"/>
                  </a:lnTo>
                  <a:lnTo>
                    <a:pt x="24" y="325"/>
                  </a:lnTo>
                  <a:lnTo>
                    <a:pt x="24" y="328"/>
                  </a:lnTo>
                  <a:lnTo>
                    <a:pt x="26" y="330"/>
                  </a:lnTo>
                  <a:lnTo>
                    <a:pt x="11" y="326"/>
                  </a:lnTo>
                  <a:lnTo>
                    <a:pt x="11" y="32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7"/>
            <p:cNvSpPr>
              <a:spLocks/>
            </p:cNvSpPr>
            <p:nvPr/>
          </p:nvSpPr>
          <p:spPr bwMode="auto">
            <a:xfrm>
              <a:off x="6436" y="2566"/>
              <a:ext cx="110" cy="112"/>
            </a:xfrm>
            <a:custGeom>
              <a:avLst/>
              <a:gdLst>
                <a:gd name="T0" fmla="*/ 5 w 110"/>
                <a:gd name="T1" fmla="*/ 110 h 112"/>
                <a:gd name="T2" fmla="*/ 5 w 110"/>
                <a:gd name="T3" fmla="*/ 102 h 112"/>
                <a:gd name="T4" fmla="*/ 4 w 110"/>
                <a:gd name="T5" fmla="*/ 86 h 112"/>
                <a:gd name="T6" fmla="*/ 2 w 110"/>
                <a:gd name="T7" fmla="*/ 69 h 112"/>
                <a:gd name="T8" fmla="*/ 0 w 110"/>
                <a:gd name="T9" fmla="*/ 54 h 112"/>
                <a:gd name="T10" fmla="*/ 0 w 110"/>
                <a:gd name="T11" fmla="*/ 43 h 112"/>
                <a:gd name="T12" fmla="*/ 0 w 110"/>
                <a:gd name="T13" fmla="*/ 30 h 112"/>
                <a:gd name="T14" fmla="*/ 2 w 110"/>
                <a:gd name="T15" fmla="*/ 14 h 112"/>
                <a:gd name="T16" fmla="*/ 4 w 110"/>
                <a:gd name="T17" fmla="*/ 5 h 112"/>
                <a:gd name="T18" fmla="*/ 8 w 110"/>
                <a:gd name="T19" fmla="*/ 3 h 112"/>
                <a:gd name="T20" fmla="*/ 18 w 110"/>
                <a:gd name="T21" fmla="*/ 2 h 112"/>
                <a:gd name="T22" fmla="*/ 31 w 110"/>
                <a:gd name="T23" fmla="*/ 2 h 112"/>
                <a:gd name="T24" fmla="*/ 47 w 110"/>
                <a:gd name="T25" fmla="*/ 0 h 112"/>
                <a:gd name="T26" fmla="*/ 63 w 110"/>
                <a:gd name="T27" fmla="*/ 0 h 112"/>
                <a:gd name="T28" fmla="*/ 77 w 110"/>
                <a:gd name="T29" fmla="*/ 0 h 112"/>
                <a:gd name="T30" fmla="*/ 90 w 110"/>
                <a:gd name="T31" fmla="*/ 2 h 112"/>
                <a:gd name="T32" fmla="*/ 99 w 110"/>
                <a:gd name="T33" fmla="*/ 3 h 112"/>
                <a:gd name="T34" fmla="*/ 102 w 110"/>
                <a:gd name="T35" fmla="*/ 5 h 112"/>
                <a:gd name="T36" fmla="*/ 104 w 110"/>
                <a:gd name="T37" fmla="*/ 14 h 112"/>
                <a:gd name="T38" fmla="*/ 106 w 110"/>
                <a:gd name="T39" fmla="*/ 29 h 112"/>
                <a:gd name="T40" fmla="*/ 107 w 110"/>
                <a:gd name="T41" fmla="*/ 43 h 112"/>
                <a:gd name="T42" fmla="*/ 107 w 110"/>
                <a:gd name="T43" fmla="*/ 53 h 112"/>
                <a:gd name="T44" fmla="*/ 109 w 110"/>
                <a:gd name="T45" fmla="*/ 67 h 112"/>
                <a:gd name="T46" fmla="*/ 109 w 110"/>
                <a:gd name="T47" fmla="*/ 84 h 112"/>
                <a:gd name="T48" fmla="*/ 110 w 110"/>
                <a:gd name="T49" fmla="*/ 97 h 112"/>
                <a:gd name="T50" fmla="*/ 110 w 110"/>
                <a:gd name="T51" fmla="*/ 105 h 112"/>
                <a:gd name="T52" fmla="*/ 94 w 110"/>
                <a:gd name="T53" fmla="*/ 108 h 112"/>
                <a:gd name="T54" fmla="*/ 83 w 110"/>
                <a:gd name="T55" fmla="*/ 10 h 112"/>
                <a:gd name="T56" fmla="*/ 72 w 110"/>
                <a:gd name="T57" fmla="*/ 10 h 112"/>
                <a:gd name="T58" fmla="*/ 61 w 110"/>
                <a:gd name="T59" fmla="*/ 10 h 112"/>
                <a:gd name="T60" fmla="*/ 50 w 110"/>
                <a:gd name="T61" fmla="*/ 10 h 112"/>
                <a:gd name="T62" fmla="*/ 37 w 110"/>
                <a:gd name="T63" fmla="*/ 10 h 112"/>
                <a:gd name="T64" fmla="*/ 24 w 110"/>
                <a:gd name="T65" fmla="*/ 11 h 112"/>
                <a:gd name="T66" fmla="*/ 20 w 110"/>
                <a:gd name="T67" fmla="*/ 18 h 112"/>
                <a:gd name="T68" fmla="*/ 18 w 110"/>
                <a:gd name="T69" fmla="*/ 27 h 112"/>
                <a:gd name="T70" fmla="*/ 16 w 110"/>
                <a:gd name="T71" fmla="*/ 42 h 112"/>
                <a:gd name="T72" fmla="*/ 16 w 110"/>
                <a:gd name="T73" fmla="*/ 57 h 112"/>
                <a:gd name="T74" fmla="*/ 16 w 110"/>
                <a:gd name="T75" fmla="*/ 72 h 112"/>
                <a:gd name="T76" fmla="*/ 16 w 110"/>
                <a:gd name="T77" fmla="*/ 86 h 112"/>
                <a:gd name="T78" fmla="*/ 18 w 110"/>
                <a:gd name="T79" fmla="*/ 97 h 112"/>
                <a:gd name="T80" fmla="*/ 18 w 110"/>
                <a:gd name="T81" fmla="*/ 104 h 112"/>
                <a:gd name="T82" fmla="*/ 7 w 110"/>
                <a:gd name="T8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0" h="112">
                  <a:moveTo>
                    <a:pt x="7" y="112"/>
                  </a:moveTo>
                  <a:lnTo>
                    <a:pt x="5" y="110"/>
                  </a:lnTo>
                  <a:lnTo>
                    <a:pt x="5" y="107"/>
                  </a:lnTo>
                  <a:lnTo>
                    <a:pt x="5" y="102"/>
                  </a:lnTo>
                  <a:lnTo>
                    <a:pt x="4" y="96"/>
                  </a:lnTo>
                  <a:lnTo>
                    <a:pt x="4" y="86"/>
                  </a:lnTo>
                  <a:lnTo>
                    <a:pt x="2" y="78"/>
                  </a:lnTo>
                  <a:lnTo>
                    <a:pt x="2" y="69"/>
                  </a:lnTo>
                  <a:lnTo>
                    <a:pt x="2" y="61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2" y="22"/>
                  </a:lnTo>
                  <a:lnTo>
                    <a:pt x="2" y="14"/>
                  </a:lnTo>
                  <a:lnTo>
                    <a:pt x="2" y="10"/>
                  </a:lnTo>
                  <a:lnTo>
                    <a:pt x="4" y="5"/>
                  </a:lnTo>
                  <a:lnTo>
                    <a:pt x="7" y="5"/>
                  </a:lnTo>
                  <a:lnTo>
                    <a:pt x="8" y="3"/>
                  </a:lnTo>
                  <a:lnTo>
                    <a:pt x="13" y="3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31" y="2"/>
                  </a:lnTo>
                  <a:lnTo>
                    <a:pt x="39" y="0"/>
                  </a:lnTo>
                  <a:lnTo>
                    <a:pt x="47" y="0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71" y="0"/>
                  </a:lnTo>
                  <a:lnTo>
                    <a:pt x="77" y="0"/>
                  </a:lnTo>
                  <a:lnTo>
                    <a:pt x="85" y="2"/>
                  </a:lnTo>
                  <a:lnTo>
                    <a:pt x="90" y="2"/>
                  </a:lnTo>
                  <a:lnTo>
                    <a:pt x="96" y="2"/>
                  </a:lnTo>
                  <a:lnTo>
                    <a:pt x="99" y="3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4" y="10"/>
                  </a:lnTo>
                  <a:lnTo>
                    <a:pt x="104" y="14"/>
                  </a:lnTo>
                  <a:lnTo>
                    <a:pt x="106" y="22"/>
                  </a:lnTo>
                  <a:lnTo>
                    <a:pt x="106" y="29"/>
                  </a:lnTo>
                  <a:lnTo>
                    <a:pt x="107" y="38"/>
                  </a:lnTo>
                  <a:lnTo>
                    <a:pt x="107" y="43"/>
                  </a:lnTo>
                  <a:lnTo>
                    <a:pt x="107" y="48"/>
                  </a:lnTo>
                  <a:lnTo>
                    <a:pt x="107" y="53"/>
                  </a:lnTo>
                  <a:lnTo>
                    <a:pt x="109" y="57"/>
                  </a:lnTo>
                  <a:lnTo>
                    <a:pt x="109" y="67"/>
                  </a:lnTo>
                  <a:lnTo>
                    <a:pt x="109" y="77"/>
                  </a:lnTo>
                  <a:lnTo>
                    <a:pt x="109" y="84"/>
                  </a:lnTo>
                  <a:lnTo>
                    <a:pt x="110" y="92"/>
                  </a:lnTo>
                  <a:lnTo>
                    <a:pt x="110" y="97"/>
                  </a:lnTo>
                  <a:lnTo>
                    <a:pt x="110" y="102"/>
                  </a:lnTo>
                  <a:lnTo>
                    <a:pt x="110" y="105"/>
                  </a:lnTo>
                  <a:lnTo>
                    <a:pt x="110" y="107"/>
                  </a:lnTo>
                  <a:lnTo>
                    <a:pt x="94" y="108"/>
                  </a:lnTo>
                  <a:lnTo>
                    <a:pt x="86" y="11"/>
                  </a:lnTo>
                  <a:lnTo>
                    <a:pt x="83" y="10"/>
                  </a:lnTo>
                  <a:lnTo>
                    <a:pt x="77" y="10"/>
                  </a:lnTo>
                  <a:lnTo>
                    <a:pt x="72" y="10"/>
                  </a:lnTo>
                  <a:lnTo>
                    <a:pt x="66" y="10"/>
                  </a:lnTo>
                  <a:lnTo>
                    <a:pt x="61" y="10"/>
                  </a:lnTo>
                  <a:lnTo>
                    <a:pt x="56" y="10"/>
                  </a:lnTo>
                  <a:lnTo>
                    <a:pt x="50" y="10"/>
                  </a:lnTo>
                  <a:lnTo>
                    <a:pt x="43" y="10"/>
                  </a:lnTo>
                  <a:lnTo>
                    <a:pt x="37" y="10"/>
                  </a:lnTo>
                  <a:lnTo>
                    <a:pt x="32" y="10"/>
                  </a:lnTo>
                  <a:lnTo>
                    <a:pt x="24" y="11"/>
                  </a:lnTo>
                  <a:lnTo>
                    <a:pt x="21" y="16"/>
                  </a:lnTo>
                  <a:lnTo>
                    <a:pt x="20" y="18"/>
                  </a:lnTo>
                  <a:lnTo>
                    <a:pt x="18" y="22"/>
                  </a:lnTo>
                  <a:lnTo>
                    <a:pt x="18" y="27"/>
                  </a:lnTo>
                  <a:lnTo>
                    <a:pt x="18" y="35"/>
                  </a:lnTo>
                  <a:lnTo>
                    <a:pt x="16" y="42"/>
                  </a:lnTo>
                  <a:lnTo>
                    <a:pt x="16" y="49"/>
                  </a:lnTo>
                  <a:lnTo>
                    <a:pt x="16" y="57"/>
                  </a:lnTo>
                  <a:lnTo>
                    <a:pt x="16" y="65"/>
                  </a:lnTo>
                  <a:lnTo>
                    <a:pt x="16" y="72"/>
                  </a:lnTo>
                  <a:lnTo>
                    <a:pt x="16" y="80"/>
                  </a:lnTo>
                  <a:lnTo>
                    <a:pt x="16" y="86"/>
                  </a:lnTo>
                  <a:lnTo>
                    <a:pt x="18" y="92"/>
                  </a:lnTo>
                  <a:lnTo>
                    <a:pt x="18" y="97"/>
                  </a:lnTo>
                  <a:lnTo>
                    <a:pt x="18" y="102"/>
                  </a:lnTo>
                  <a:lnTo>
                    <a:pt x="18" y="104"/>
                  </a:lnTo>
                  <a:lnTo>
                    <a:pt x="18" y="105"/>
                  </a:lnTo>
                  <a:lnTo>
                    <a:pt x="7" y="112"/>
                  </a:lnTo>
                  <a:lnTo>
                    <a:pt x="7" y="11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8"/>
            <p:cNvSpPr>
              <a:spLocks/>
            </p:cNvSpPr>
            <p:nvPr/>
          </p:nvSpPr>
          <p:spPr bwMode="auto">
            <a:xfrm>
              <a:off x="6266" y="2939"/>
              <a:ext cx="284" cy="55"/>
            </a:xfrm>
            <a:custGeom>
              <a:avLst/>
              <a:gdLst>
                <a:gd name="T0" fmla="*/ 239 w 284"/>
                <a:gd name="T1" fmla="*/ 0 h 55"/>
                <a:gd name="T2" fmla="*/ 217 w 284"/>
                <a:gd name="T3" fmla="*/ 0 h 55"/>
                <a:gd name="T4" fmla="*/ 182 w 284"/>
                <a:gd name="T5" fmla="*/ 3 h 55"/>
                <a:gd name="T6" fmla="*/ 158 w 284"/>
                <a:gd name="T7" fmla="*/ 3 h 55"/>
                <a:gd name="T8" fmla="*/ 137 w 284"/>
                <a:gd name="T9" fmla="*/ 4 h 55"/>
                <a:gd name="T10" fmla="*/ 118 w 284"/>
                <a:gd name="T11" fmla="*/ 6 h 55"/>
                <a:gd name="T12" fmla="*/ 97 w 284"/>
                <a:gd name="T13" fmla="*/ 8 h 55"/>
                <a:gd name="T14" fmla="*/ 77 w 284"/>
                <a:gd name="T15" fmla="*/ 9 h 55"/>
                <a:gd name="T16" fmla="*/ 49 w 284"/>
                <a:gd name="T17" fmla="*/ 12 h 55"/>
                <a:gd name="T18" fmla="*/ 22 w 284"/>
                <a:gd name="T19" fmla="*/ 16 h 55"/>
                <a:gd name="T20" fmla="*/ 10 w 284"/>
                <a:gd name="T21" fmla="*/ 27 h 55"/>
                <a:gd name="T22" fmla="*/ 0 w 284"/>
                <a:gd name="T23" fmla="*/ 51 h 55"/>
                <a:gd name="T24" fmla="*/ 14 w 284"/>
                <a:gd name="T25" fmla="*/ 55 h 55"/>
                <a:gd name="T26" fmla="*/ 37 w 284"/>
                <a:gd name="T27" fmla="*/ 54 h 55"/>
                <a:gd name="T28" fmla="*/ 56 w 284"/>
                <a:gd name="T29" fmla="*/ 54 h 55"/>
                <a:gd name="T30" fmla="*/ 78 w 284"/>
                <a:gd name="T31" fmla="*/ 51 h 55"/>
                <a:gd name="T32" fmla="*/ 104 w 284"/>
                <a:gd name="T33" fmla="*/ 51 h 55"/>
                <a:gd name="T34" fmla="*/ 129 w 284"/>
                <a:gd name="T35" fmla="*/ 49 h 55"/>
                <a:gd name="T36" fmla="*/ 155 w 284"/>
                <a:gd name="T37" fmla="*/ 47 h 55"/>
                <a:gd name="T38" fmla="*/ 180 w 284"/>
                <a:gd name="T39" fmla="*/ 46 h 55"/>
                <a:gd name="T40" fmla="*/ 204 w 284"/>
                <a:gd name="T41" fmla="*/ 43 h 55"/>
                <a:gd name="T42" fmla="*/ 226 w 284"/>
                <a:gd name="T43" fmla="*/ 41 h 55"/>
                <a:gd name="T44" fmla="*/ 255 w 284"/>
                <a:gd name="T45" fmla="*/ 39 h 55"/>
                <a:gd name="T46" fmla="*/ 280 w 284"/>
                <a:gd name="T47" fmla="*/ 35 h 55"/>
                <a:gd name="T48" fmla="*/ 284 w 284"/>
                <a:gd name="T49" fmla="*/ 27 h 55"/>
                <a:gd name="T50" fmla="*/ 269 w 284"/>
                <a:gd name="T51" fmla="*/ 3 h 55"/>
                <a:gd name="T52" fmla="*/ 266 w 284"/>
                <a:gd name="T53" fmla="*/ 4 h 55"/>
                <a:gd name="T54" fmla="*/ 277 w 284"/>
                <a:gd name="T55" fmla="*/ 25 h 55"/>
                <a:gd name="T56" fmla="*/ 274 w 284"/>
                <a:gd name="T57" fmla="*/ 31 h 55"/>
                <a:gd name="T58" fmla="*/ 250 w 284"/>
                <a:gd name="T59" fmla="*/ 33 h 55"/>
                <a:gd name="T60" fmla="*/ 223 w 284"/>
                <a:gd name="T61" fmla="*/ 35 h 55"/>
                <a:gd name="T62" fmla="*/ 201 w 284"/>
                <a:gd name="T63" fmla="*/ 36 h 55"/>
                <a:gd name="T64" fmla="*/ 178 w 284"/>
                <a:gd name="T65" fmla="*/ 38 h 55"/>
                <a:gd name="T66" fmla="*/ 156 w 284"/>
                <a:gd name="T67" fmla="*/ 39 h 55"/>
                <a:gd name="T68" fmla="*/ 131 w 284"/>
                <a:gd name="T69" fmla="*/ 41 h 55"/>
                <a:gd name="T70" fmla="*/ 107 w 284"/>
                <a:gd name="T71" fmla="*/ 41 h 55"/>
                <a:gd name="T72" fmla="*/ 85 w 284"/>
                <a:gd name="T73" fmla="*/ 43 h 55"/>
                <a:gd name="T74" fmla="*/ 62 w 284"/>
                <a:gd name="T75" fmla="*/ 44 h 55"/>
                <a:gd name="T76" fmla="*/ 37 w 284"/>
                <a:gd name="T77" fmla="*/ 46 h 55"/>
                <a:gd name="T78" fmla="*/ 16 w 284"/>
                <a:gd name="T79" fmla="*/ 46 h 55"/>
                <a:gd name="T80" fmla="*/ 22 w 284"/>
                <a:gd name="T81" fmla="*/ 25 h 55"/>
                <a:gd name="T82" fmla="*/ 46 w 284"/>
                <a:gd name="T83" fmla="*/ 24 h 55"/>
                <a:gd name="T84" fmla="*/ 75 w 284"/>
                <a:gd name="T85" fmla="*/ 20 h 55"/>
                <a:gd name="T86" fmla="*/ 112 w 284"/>
                <a:gd name="T87" fmla="*/ 19 h 55"/>
                <a:gd name="T88" fmla="*/ 135 w 284"/>
                <a:gd name="T89" fmla="*/ 19 h 55"/>
                <a:gd name="T90" fmla="*/ 169 w 284"/>
                <a:gd name="T91" fmla="*/ 16 h 55"/>
                <a:gd name="T92" fmla="*/ 204 w 284"/>
                <a:gd name="T93" fmla="*/ 12 h 55"/>
                <a:gd name="T94" fmla="*/ 231 w 284"/>
                <a:gd name="T95" fmla="*/ 11 h 55"/>
                <a:gd name="T96" fmla="*/ 252 w 284"/>
                <a:gd name="T97" fmla="*/ 6 h 55"/>
                <a:gd name="T98" fmla="*/ 249 w 284"/>
                <a:gd name="T9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84" h="55">
                  <a:moveTo>
                    <a:pt x="249" y="0"/>
                  </a:moveTo>
                  <a:lnTo>
                    <a:pt x="245" y="0"/>
                  </a:lnTo>
                  <a:lnTo>
                    <a:pt x="244" y="0"/>
                  </a:lnTo>
                  <a:lnTo>
                    <a:pt x="239" y="0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3" y="0"/>
                  </a:lnTo>
                  <a:lnTo>
                    <a:pt x="217" y="0"/>
                  </a:lnTo>
                  <a:lnTo>
                    <a:pt x="210" y="1"/>
                  </a:lnTo>
                  <a:lnTo>
                    <a:pt x="201" y="1"/>
                  </a:lnTo>
                  <a:lnTo>
                    <a:pt x="191" y="1"/>
                  </a:lnTo>
                  <a:lnTo>
                    <a:pt x="182" y="3"/>
                  </a:lnTo>
                  <a:lnTo>
                    <a:pt x="174" y="3"/>
                  </a:lnTo>
                  <a:lnTo>
                    <a:pt x="167" y="3"/>
                  </a:lnTo>
                  <a:lnTo>
                    <a:pt x="163" y="3"/>
                  </a:lnTo>
                  <a:lnTo>
                    <a:pt x="158" y="3"/>
                  </a:lnTo>
                  <a:lnTo>
                    <a:pt x="153" y="4"/>
                  </a:lnTo>
                  <a:lnTo>
                    <a:pt x="147" y="4"/>
                  </a:lnTo>
                  <a:lnTo>
                    <a:pt x="143" y="4"/>
                  </a:lnTo>
                  <a:lnTo>
                    <a:pt x="137" y="4"/>
                  </a:lnTo>
                  <a:lnTo>
                    <a:pt x="134" y="6"/>
                  </a:lnTo>
                  <a:lnTo>
                    <a:pt x="128" y="6"/>
                  </a:lnTo>
                  <a:lnTo>
                    <a:pt x="123" y="6"/>
                  </a:lnTo>
                  <a:lnTo>
                    <a:pt x="118" y="6"/>
                  </a:lnTo>
                  <a:lnTo>
                    <a:pt x="112" y="8"/>
                  </a:lnTo>
                  <a:lnTo>
                    <a:pt x="107" y="8"/>
                  </a:lnTo>
                  <a:lnTo>
                    <a:pt x="102" y="8"/>
                  </a:lnTo>
                  <a:lnTo>
                    <a:pt x="97" y="8"/>
                  </a:lnTo>
                  <a:lnTo>
                    <a:pt x="92" y="9"/>
                  </a:lnTo>
                  <a:lnTo>
                    <a:pt x="88" y="9"/>
                  </a:lnTo>
                  <a:lnTo>
                    <a:pt x="81" y="9"/>
                  </a:lnTo>
                  <a:lnTo>
                    <a:pt x="77" y="9"/>
                  </a:lnTo>
                  <a:lnTo>
                    <a:pt x="73" y="11"/>
                  </a:lnTo>
                  <a:lnTo>
                    <a:pt x="65" y="11"/>
                  </a:lnTo>
                  <a:lnTo>
                    <a:pt x="57" y="12"/>
                  </a:lnTo>
                  <a:lnTo>
                    <a:pt x="49" y="12"/>
                  </a:lnTo>
                  <a:lnTo>
                    <a:pt x="42" y="12"/>
                  </a:lnTo>
                  <a:lnTo>
                    <a:pt x="35" y="12"/>
                  </a:lnTo>
                  <a:lnTo>
                    <a:pt x="30" y="14"/>
                  </a:lnTo>
                  <a:lnTo>
                    <a:pt x="22" y="16"/>
                  </a:lnTo>
                  <a:lnTo>
                    <a:pt x="21" y="17"/>
                  </a:lnTo>
                  <a:lnTo>
                    <a:pt x="18" y="17"/>
                  </a:lnTo>
                  <a:lnTo>
                    <a:pt x="14" y="22"/>
                  </a:lnTo>
                  <a:lnTo>
                    <a:pt x="10" y="27"/>
                  </a:lnTo>
                  <a:lnTo>
                    <a:pt x="6" y="35"/>
                  </a:lnTo>
                  <a:lnTo>
                    <a:pt x="3" y="39"/>
                  </a:lnTo>
                  <a:lnTo>
                    <a:pt x="2" y="46"/>
                  </a:lnTo>
                  <a:lnTo>
                    <a:pt x="0" y="51"/>
                  </a:lnTo>
                  <a:lnTo>
                    <a:pt x="2" y="55"/>
                  </a:lnTo>
                  <a:lnTo>
                    <a:pt x="5" y="55"/>
                  </a:lnTo>
                  <a:lnTo>
                    <a:pt x="8" y="55"/>
                  </a:lnTo>
                  <a:lnTo>
                    <a:pt x="14" y="55"/>
                  </a:lnTo>
                  <a:lnTo>
                    <a:pt x="21" y="54"/>
                  </a:lnTo>
                  <a:lnTo>
                    <a:pt x="29" y="54"/>
                  </a:lnTo>
                  <a:lnTo>
                    <a:pt x="32" y="54"/>
                  </a:lnTo>
                  <a:lnTo>
                    <a:pt x="37" y="54"/>
                  </a:lnTo>
                  <a:lnTo>
                    <a:pt x="42" y="54"/>
                  </a:lnTo>
                  <a:lnTo>
                    <a:pt x="46" y="54"/>
                  </a:lnTo>
                  <a:lnTo>
                    <a:pt x="51" y="54"/>
                  </a:lnTo>
                  <a:lnTo>
                    <a:pt x="56" y="54"/>
                  </a:lnTo>
                  <a:lnTo>
                    <a:pt x="61" y="52"/>
                  </a:lnTo>
                  <a:lnTo>
                    <a:pt x="67" y="52"/>
                  </a:lnTo>
                  <a:lnTo>
                    <a:pt x="73" y="51"/>
                  </a:lnTo>
                  <a:lnTo>
                    <a:pt x="78" y="51"/>
                  </a:lnTo>
                  <a:lnTo>
                    <a:pt x="85" y="51"/>
                  </a:lnTo>
                  <a:lnTo>
                    <a:pt x="91" y="51"/>
                  </a:lnTo>
                  <a:lnTo>
                    <a:pt x="96" y="51"/>
                  </a:lnTo>
                  <a:lnTo>
                    <a:pt x="104" y="51"/>
                  </a:lnTo>
                  <a:lnTo>
                    <a:pt x="108" y="49"/>
                  </a:lnTo>
                  <a:lnTo>
                    <a:pt x="115" y="49"/>
                  </a:lnTo>
                  <a:lnTo>
                    <a:pt x="121" y="49"/>
                  </a:lnTo>
                  <a:lnTo>
                    <a:pt x="129" y="49"/>
                  </a:lnTo>
                  <a:lnTo>
                    <a:pt x="135" y="49"/>
                  </a:lnTo>
                  <a:lnTo>
                    <a:pt x="142" y="49"/>
                  </a:lnTo>
                  <a:lnTo>
                    <a:pt x="147" y="47"/>
                  </a:lnTo>
                  <a:lnTo>
                    <a:pt x="155" y="47"/>
                  </a:lnTo>
                  <a:lnTo>
                    <a:pt x="159" y="46"/>
                  </a:lnTo>
                  <a:lnTo>
                    <a:pt x="167" y="46"/>
                  </a:lnTo>
                  <a:lnTo>
                    <a:pt x="174" y="46"/>
                  </a:lnTo>
                  <a:lnTo>
                    <a:pt x="180" y="46"/>
                  </a:lnTo>
                  <a:lnTo>
                    <a:pt x="185" y="44"/>
                  </a:lnTo>
                  <a:lnTo>
                    <a:pt x="193" y="44"/>
                  </a:lnTo>
                  <a:lnTo>
                    <a:pt x="198" y="43"/>
                  </a:lnTo>
                  <a:lnTo>
                    <a:pt x="204" y="43"/>
                  </a:lnTo>
                  <a:lnTo>
                    <a:pt x="210" y="43"/>
                  </a:lnTo>
                  <a:lnTo>
                    <a:pt x="215" y="43"/>
                  </a:lnTo>
                  <a:lnTo>
                    <a:pt x="221" y="41"/>
                  </a:lnTo>
                  <a:lnTo>
                    <a:pt x="226" y="41"/>
                  </a:lnTo>
                  <a:lnTo>
                    <a:pt x="231" y="41"/>
                  </a:lnTo>
                  <a:lnTo>
                    <a:pt x="237" y="41"/>
                  </a:lnTo>
                  <a:lnTo>
                    <a:pt x="247" y="39"/>
                  </a:lnTo>
                  <a:lnTo>
                    <a:pt x="255" y="39"/>
                  </a:lnTo>
                  <a:lnTo>
                    <a:pt x="263" y="38"/>
                  </a:lnTo>
                  <a:lnTo>
                    <a:pt x="269" y="38"/>
                  </a:lnTo>
                  <a:lnTo>
                    <a:pt x="274" y="36"/>
                  </a:lnTo>
                  <a:lnTo>
                    <a:pt x="280" y="35"/>
                  </a:lnTo>
                  <a:lnTo>
                    <a:pt x="282" y="35"/>
                  </a:lnTo>
                  <a:lnTo>
                    <a:pt x="284" y="35"/>
                  </a:lnTo>
                  <a:lnTo>
                    <a:pt x="284" y="31"/>
                  </a:lnTo>
                  <a:lnTo>
                    <a:pt x="284" y="27"/>
                  </a:lnTo>
                  <a:lnTo>
                    <a:pt x="280" y="20"/>
                  </a:lnTo>
                  <a:lnTo>
                    <a:pt x="277" y="16"/>
                  </a:lnTo>
                  <a:lnTo>
                    <a:pt x="272" y="8"/>
                  </a:lnTo>
                  <a:lnTo>
                    <a:pt x="269" y="3"/>
                  </a:lnTo>
                  <a:lnTo>
                    <a:pt x="266" y="0"/>
                  </a:lnTo>
                  <a:lnTo>
                    <a:pt x="264" y="0"/>
                  </a:lnTo>
                  <a:lnTo>
                    <a:pt x="263" y="1"/>
                  </a:lnTo>
                  <a:lnTo>
                    <a:pt x="266" y="4"/>
                  </a:lnTo>
                  <a:lnTo>
                    <a:pt x="268" y="9"/>
                  </a:lnTo>
                  <a:lnTo>
                    <a:pt x="272" y="16"/>
                  </a:lnTo>
                  <a:lnTo>
                    <a:pt x="274" y="19"/>
                  </a:lnTo>
                  <a:lnTo>
                    <a:pt x="277" y="25"/>
                  </a:lnTo>
                  <a:lnTo>
                    <a:pt x="277" y="28"/>
                  </a:lnTo>
                  <a:lnTo>
                    <a:pt x="277" y="31"/>
                  </a:lnTo>
                  <a:lnTo>
                    <a:pt x="276" y="31"/>
                  </a:lnTo>
                  <a:lnTo>
                    <a:pt x="274" y="31"/>
                  </a:lnTo>
                  <a:lnTo>
                    <a:pt x="268" y="31"/>
                  </a:lnTo>
                  <a:lnTo>
                    <a:pt x="263" y="31"/>
                  </a:lnTo>
                  <a:lnTo>
                    <a:pt x="258" y="31"/>
                  </a:lnTo>
                  <a:lnTo>
                    <a:pt x="250" y="33"/>
                  </a:lnTo>
                  <a:lnTo>
                    <a:pt x="242" y="33"/>
                  </a:lnTo>
                  <a:lnTo>
                    <a:pt x="234" y="35"/>
                  </a:lnTo>
                  <a:lnTo>
                    <a:pt x="228" y="35"/>
                  </a:lnTo>
                  <a:lnTo>
                    <a:pt x="223" y="35"/>
                  </a:lnTo>
                  <a:lnTo>
                    <a:pt x="218" y="35"/>
                  </a:lnTo>
                  <a:lnTo>
                    <a:pt x="213" y="35"/>
                  </a:lnTo>
                  <a:lnTo>
                    <a:pt x="207" y="35"/>
                  </a:lnTo>
                  <a:lnTo>
                    <a:pt x="201" y="36"/>
                  </a:lnTo>
                  <a:lnTo>
                    <a:pt x="196" y="36"/>
                  </a:lnTo>
                  <a:lnTo>
                    <a:pt x="191" y="38"/>
                  </a:lnTo>
                  <a:lnTo>
                    <a:pt x="185" y="38"/>
                  </a:lnTo>
                  <a:lnTo>
                    <a:pt x="178" y="38"/>
                  </a:lnTo>
                  <a:lnTo>
                    <a:pt x="172" y="38"/>
                  </a:lnTo>
                  <a:lnTo>
                    <a:pt x="167" y="39"/>
                  </a:lnTo>
                  <a:lnTo>
                    <a:pt x="161" y="39"/>
                  </a:lnTo>
                  <a:lnTo>
                    <a:pt x="156" y="39"/>
                  </a:lnTo>
                  <a:lnTo>
                    <a:pt x="150" y="39"/>
                  </a:lnTo>
                  <a:lnTo>
                    <a:pt x="143" y="41"/>
                  </a:lnTo>
                  <a:lnTo>
                    <a:pt x="137" y="41"/>
                  </a:lnTo>
                  <a:lnTo>
                    <a:pt x="131" y="41"/>
                  </a:lnTo>
                  <a:lnTo>
                    <a:pt x="124" y="41"/>
                  </a:lnTo>
                  <a:lnTo>
                    <a:pt x="120" y="41"/>
                  </a:lnTo>
                  <a:lnTo>
                    <a:pt x="113" y="41"/>
                  </a:lnTo>
                  <a:lnTo>
                    <a:pt x="107" y="41"/>
                  </a:lnTo>
                  <a:lnTo>
                    <a:pt x="100" y="41"/>
                  </a:lnTo>
                  <a:lnTo>
                    <a:pt x="96" y="43"/>
                  </a:lnTo>
                  <a:lnTo>
                    <a:pt x="89" y="43"/>
                  </a:lnTo>
                  <a:lnTo>
                    <a:pt x="85" y="43"/>
                  </a:lnTo>
                  <a:lnTo>
                    <a:pt x="78" y="43"/>
                  </a:lnTo>
                  <a:lnTo>
                    <a:pt x="73" y="43"/>
                  </a:lnTo>
                  <a:lnTo>
                    <a:pt x="69" y="43"/>
                  </a:lnTo>
                  <a:lnTo>
                    <a:pt x="62" y="44"/>
                  </a:lnTo>
                  <a:lnTo>
                    <a:pt x="59" y="44"/>
                  </a:lnTo>
                  <a:lnTo>
                    <a:pt x="54" y="46"/>
                  </a:lnTo>
                  <a:lnTo>
                    <a:pt x="45" y="46"/>
                  </a:lnTo>
                  <a:lnTo>
                    <a:pt x="37" y="46"/>
                  </a:lnTo>
                  <a:lnTo>
                    <a:pt x="30" y="46"/>
                  </a:lnTo>
                  <a:lnTo>
                    <a:pt x="24" y="46"/>
                  </a:lnTo>
                  <a:lnTo>
                    <a:pt x="19" y="46"/>
                  </a:lnTo>
                  <a:lnTo>
                    <a:pt x="16" y="46"/>
                  </a:lnTo>
                  <a:lnTo>
                    <a:pt x="13" y="46"/>
                  </a:lnTo>
                  <a:lnTo>
                    <a:pt x="13" y="38"/>
                  </a:lnTo>
                  <a:lnTo>
                    <a:pt x="16" y="31"/>
                  </a:lnTo>
                  <a:lnTo>
                    <a:pt x="22" y="25"/>
                  </a:lnTo>
                  <a:lnTo>
                    <a:pt x="30" y="25"/>
                  </a:lnTo>
                  <a:lnTo>
                    <a:pt x="35" y="24"/>
                  </a:lnTo>
                  <a:lnTo>
                    <a:pt x="43" y="24"/>
                  </a:lnTo>
                  <a:lnTo>
                    <a:pt x="46" y="24"/>
                  </a:lnTo>
                  <a:lnTo>
                    <a:pt x="53" y="24"/>
                  </a:lnTo>
                  <a:lnTo>
                    <a:pt x="61" y="22"/>
                  </a:lnTo>
                  <a:lnTo>
                    <a:pt x="69" y="22"/>
                  </a:lnTo>
                  <a:lnTo>
                    <a:pt x="75" y="20"/>
                  </a:lnTo>
                  <a:lnTo>
                    <a:pt x="83" y="20"/>
                  </a:lnTo>
                  <a:lnTo>
                    <a:pt x="92" y="20"/>
                  </a:lnTo>
                  <a:lnTo>
                    <a:pt x="102" y="20"/>
                  </a:lnTo>
                  <a:lnTo>
                    <a:pt x="112" y="19"/>
                  </a:lnTo>
                  <a:lnTo>
                    <a:pt x="121" y="19"/>
                  </a:lnTo>
                  <a:lnTo>
                    <a:pt x="126" y="19"/>
                  </a:lnTo>
                  <a:lnTo>
                    <a:pt x="131" y="19"/>
                  </a:lnTo>
                  <a:lnTo>
                    <a:pt x="135" y="19"/>
                  </a:lnTo>
                  <a:lnTo>
                    <a:pt x="142" y="19"/>
                  </a:lnTo>
                  <a:lnTo>
                    <a:pt x="150" y="17"/>
                  </a:lnTo>
                  <a:lnTo>
                    <a:pt x="159" y="17"/>
                  </a:lnTo>
                  <a:lnTo>
                    <a:pt x="169" y="16"/>
                  </a:lnTo>
                  <a:lnTo>
                    <a:pt x="178" y="16"/>
                  </a:lnTo>
                  <a:lnTo>
                    <a:pt x="188" y="16"/>
                  </a:lnTo>
                  <a:lnTo>
                    <a:pt x="196" y="14"/>
                  </a:lnTo>
                  <a:lnTo>
                    <a:pt x="204" y="12"/>
                  </a:lnTo>
                  <a:lnTo>
                    <a:pt x="213" y="12"/>
                  </a:lnTo>
                  <a:lnTo>
                    <a:pt x="220" y="12"/>
                  </a:lnTo>
                  <a:lnTo>
                    <a:pt x="226" y="11"/>
                  </a:lnTo>
                  <a:lnTo>
                    <a:pt x="231" y="11"/>
                  </a:lnTo>
                  <a:lnTo>
                    <a:pt x="237" y="11"/>
                  </a:lnTo>
                  <a:lnTo>
                    <a:pt x="244" y="9"/>
                  </a:lnTo>
                  <a:lnTo>
                    <a:pt x="249" y="9"/>
                  </a:lnTo>
                  <a:lnTo>
                    <a:pt x="252" y="6"/>
                  </a:lnTo>
                  <a:lnTo>
                    <a:pt x="255" y="3"/>
                  </a:lnTo>
                  <a:lnTo>
                    <a:pt x="253" y="0"/>
                  </a:lnTo>
                  <a:lnTo>
                    <a:pt x="249" y="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9"/>
            <p:cNvSpPr>
              <a:spLocks/>
            </p:cNvSpPr>
            <p:nvPr/>
          </p:nvSpPr>
          <p:spPr bwMode="auto">
            <a:xfrm>
              <a:off x="6156" y="2849"/>
              <a:ext cx="155" cy="298"/>
            </a:xfrm>
            <a:custGeom>
              <a:avLst/>
              <a:gdLst>
                <a:gd name="T0" fmla="*/ 137 w 155"/>
                <a:gd name="T1" fmla="*/ 5 h 298"/>
                <a:gd name="T2" fmla="*/ 129 w 155"/>
                <a:gd name="T3" fmla="*/ 20 h 298"/>
                <a:gd name="T4" fmla="*/ 121 w 155"/>
                <a:gd name="T5" fmla="*/ 36 h 298"/>
                <a:gd name="T6" fmla="*/ 112 w 155"/>
                <a:gd name="T7" fmla="*/ 51 h 298"/>
                <a:gd name="T8" fmla="*/ 104 w 155"/>
                <a:gd name="T9" fmla="*/ 67 h 298"/>
                <a:gd name="T10" fmla="*/ 94 w 155"/>
                <a:gd name="T11" fmla="*/ 85 h 298"/>
                <a:gd name="T12" fmla="*/ 85 w 155"/>
                <a:gd name="T13" fmla="*/ 104 h 298"/>
                <a:gd name="T14" fmla="*/ 75 w 155"/>
                <a:gd name="T15" fmla="*/ 123 h 298"/>
                <a:gd name="T16" fmla="*/ 66 w 155"/>
                <a:gd name="T17" fmla="*/ 145 h 298"/>
                <a:gd name="T18" fmla="*/ 56 w 155"/>
                <a:gd name="T19" fmla="*/ 163 h 298"/>
                <a:gd name="T20" fmla="*/ 46 w 155"/>
                <a:gd name="T21" fmla="*/ 184 h 298"/>
                <a:gd name="T22" fmla="*/ 35 w 155"/>
                <a:gd name="T23" fmla="*/ 201 h 298"/>
                <a:gd name="T24" fmla="*/ 27 w 155"/>
                <a:gd name="T25" fmla="*/ 220 h 298"/>
                <a:gd name="T26" fmla="*/ 19 w 155"/>
                <a:gd name="T27" fmla="*/ 238 h 298"/>
                <a:gd name="T28" fmla="*/ 10 w 155"/>
                <a:gd name="T29" fmla="*/ 262 h 298"/>
                <a:gd name="T30" fmla="*/ 2 w 155"/>
                <a:gd name="T31" fmla="*/ 282 h 298"/>
                <a:gd name="T32" fmla="*/ 2 w 155"/>
                <a:gd name="T33" fmla="*/ 292 h 298"/>
                <a:gd name="T34" fmla="*/ 10 w 155"/>
                <a:gd name="T35" fmla="*/ 295 h 298"/>
                <a:gd name="T36" fmla="*/ 27 w 155"/>
                <a:gd name="T37" fmla="*/ 297 h 298"/>
                <a:gd name="T38" fmla="*/ 46 w 155"/>
                <a:gd name="T39" fmla="*/ 298 h 298"/>
                <a:gd name="T40" fmla="*/ 66 w 155"/>
                <a:gd name="T41" fmla="*/ 297 h 298"/>
                <a:gd name="T42" fmla="*/ 78 w 155"/>
                <a:gd name="T43" fmla="*/ 292 h 298"/>
                <a:gd name="T44" fmla="*/ 86 w 155"/>
                <a:gd name="T45" fmla="*/ 281 h 298"/>
                <a:gd name="T46" fmla="*/ 91 w 155"/>
                <a:gd name="T47" fmla="*/ 268 h 298"/>
                <a:gd name="T48" fmla="*/ 97 w 155"/>
                <a:gd name="T49" fmla="*/ 250 h 298"/>
                <a:gd name="T50" fmla="*/ 105 w 155"/>
                <a:gd name="T51" fmla="*/ 231 h 298"/>
                <a:gd name="T52" fmla="*/ 115 w 155"/>
                <a:gd name="T53" fmla="*/ 212 h 298"/>
                <a:gd name="T54" fmla="*/ 121 w 155"/>
                <a:gd name="T55" fmla="*/ 190 h 298"/>
                <a:gd name="T56" fmla="*/ 129 w 155"/>
                <a:gd name="T57" fmla="*/ 171 h 298"/>
                <a:gd name="T58" fmla="*/ 134 w 155"/>
                <a:gd name="T59" fmla="*/ 155 h 298"/>
                <a:gd name="T60" fmla="*/ 140 w 155"/>
                <a:gd name="T61" fmla="*/ 145 h 298"/>
                <a:gd name="T62" fmla="*/ 131 w 155"/>
                <a:gd name="T63" fmla="*/ 142 h 298"/>
                <a:gd name="T64" fmla="*/ 124 w 155"/>
                <a:gd name="T65" fmla="*/ 153 h 298"/>
                <a:gd name="T66" fmla="*/ 116 w 155"/>
                <a:gd name="T67" fmla="*/ 172 h 298"/>
                <a:gd name="T68" fmla="*/ 110 w 155"/>
                <a:gd name="T69" fmla="*/ 190 h 298"/>
                <a:gd name="T70" fmla="*/ 102 w 155"/>
                <a:gd name="T71" fmla="*/ 211 h 298"/>
                <a:gd name="T72" fmla="*/ 94 w 155"/>
                <a:gd name="T73" fmla="*/ 228 h 298"/>
                <a:gd name="T74" fmla="*/ 86 w 155"/>
                <a:gd name="T75" fmla="*/ 246 h 298"/>
                <a:gd name="T76" fmla="*/ 77 w 155"/>
                <a:gd name="T77" fmla="*/ 266 h 298"/>
                <a:gd name="T78" fmla="*/ 70 w 155"/>
                <a:gd name="T79" fmla="*/ 282 h 298"/>
                <a:gd name="T80" fmla="*/ 54 w 155"/>
                <a:gd name="T81" fmla="*/ 284 h 298"/>
                <a:gd name="T82" fmla="*/ 40 w 155"/>
                <a:gd name="T83" fmla="*/ 287 h 298"/>
                <a:gd name="T84" fmla="*/ 18 w 155"/>
                <a:gd name="T85" fmla="*/ 284 h 298"/>
                <a:gd name="T86" fmla="*/ 18 w 155"/>
                <a:gd name="T87" fmla="*/ 276 h 298"/>
                <a:gd name="T88" fmla="*/ 24 w 155"/>
                <a:gd name="T89" fmla="*/ 258 h 298"/>
                <a:gd name="T90" fmla="*/ 38 w 155"/>
                <a:gd name="T91" fmla="*/ 233 h 298"/>
                <a:gd name="T92" fmla="*/ 45 w 155"/>
                <a:gd name="T93" fmla="*/ 215 h 298"/>
                <a:gd name="T94" fmla="*/ 54 w 155"/>
                <a:gd name="T95" fmla="*/ 199 h 298"/>
                <a:gd name="T96" fmla="*/ 62 w 155"/>
                <a:gd name="T97" fmla="*/ 180 h 298"/>
                <a:gd name="T98" fmla="*/ 72 w 155"/>
                <a:gd name="T99" fmla="*/ 161 h 298"/>
                <a:gd name="T100" fmla="*/ 83 w 155"/>
                <a:gd name="T101" fmla="*/ 142 h 298"/>
                <a:gd name="T102" fmla="*/ 91 w 155"/>
                <a:gd name="T103" fmla="*/ 123 h 298"/>
                <a:gd name="T104" fmla="*/ 101 w 155"/>
                <a:gd name="T105" fmla="*/ 104 h 298"/>
                <a:gd name="T106" fmla="*/ 110 w 155"/>
                <a:gd name="T107" fmla="*/ 86 h 298"/>
                <a:gd name="T108" fmla="*/ 118 w 155"/>
                <a:gd name="T109" fmla="*/ 69 h 298"/>
                <a:gd name="T110" fmla="*/ 128 w 155"/>
                <a:gd name="T111" fmla="*/ 51 h 298"/>
                <a:gd name="T112" fmla="*/ 137 w 155"/>
                <a:gd name="T113" fmla="*/ 32 h 298"/>
                <a:gd name="T114" fmla="*/ 148 w 155"/>
                <a:gd name="T115" fmla="*/ 13 h 298"/>
                <a:gd name="T116" fmla="*/ 139 w 155"/>
                <a:gd name="T117" fmla="*/ 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" h="298">
                  <a:moveTo>
                    <a:pt x="139" y="2"/>
                  </a:moveTo>
                  <a:lnTo>
                    <a:pt x="139" y="2"/>
                  </a:lnTo>
                  <a:lnTo>
                    <a:pt x="137" y="5"/>
                  </a:lnTo>
                  <a:lnTo>
                    <a:pt x="134" y="8"/>
                  </a:lnTo>
                  <a:lnTo>
                    <a:pt x="132" y="15"/>
                  </a:lnTo>
                  <a:lnTo>
                    <a:pt x="129" y="20"/>
                  </a:lnTo>
                  <a:lnTo>
                    <a:pt x="124" y="28"/>
                  </a:lnTo>
                  <a:lnTo>
                    <a:pt x="123" y="31"/>
                  </a:lnTo>
                  <a:lnTo>
                    <a:pt x="121" y="36"/>
                  </a:lnTo>
                  <a:lnTo>
                    <a:pt x="118" y="40"/>
                  </a:lnTo>
                  <a:lnTo>
                    <a:pt x="116" y="47"/>
                  </a:lnTo>
                  <a:lnTo>
                    <a:pt x="112" y="51"/>
                  </a:lnTo>
                  <a:lnTo>
                    <a:pt x="110" y="56"/>
                  </a:lnTo>
                  <a:lnTo>
                    <a:pt x="107" y="61"/>
                  </a:lnTo>
                  <a:lnTo>
                    <a:pt x="104" y="67"/>
                  </a:lnTo>
                  <a:lnTo>
                    <a:pt x="101" y="72"/>
                  </a:lnTo>
                  <a:lnTo>
                    <a:pt x="99" y="78"/>
                  </a:lnTo>
                  <a:lnTo>
                    <a:pt x="94" y="85"/>
                  </a:lnTo>
                  <a:lnTo>
                    <a:pt x="93" y="91"/>
                  </a:lnTo>
                  <a:lnTo>
                    <a:pt x="88" y="98"/>
                  </a:lnTo>
                  <a:lnTo>
                    <a:pt x="85" y="104"/>
                  </a:lnTo>
                  <a:lnTo>
                    <a:pt x="81" y="110"/>
                  </a:lnTo>
                  <a:lnTo>
                    <a:pt x="78" y="117"/>
                  </a:lnTo>
                  <a:lnTo>
                    <a:pt x="75" y="123"/>
                  </a:lnTo>
                  <a:lnTo>
                    <a:pt x="72" y="131"/>
                  </a:lnTo>
                  <a:lnTo>
                    <a:pt x="69" y="137"/>
                  </a:lnTo>
                  <a:lnTo>
                    <a:pt x="66" y="145"/>
                  </a:lnTo>
                  <a:lnTo>
                    <a:pt x="62" y="152"/>
                  </a:lnTo>
                  <a:lnTo>
                    <a:pt x="59" y="158"/>
                  </a:lnTo>
                  <a:lnTo>
                    <a:pt x="56" y="163"/>
                  </a:lnTo>
                  <a:lnTo>
                    <a:pt x="53" y="171"/>
                  </a:lnTo>
                  <a:lnTo>
                    <a:pt x="50" y="177"/>
                  </a:lnTo>
                  <a:lnTo>
                    <a:pt x="46" y="184"/>
                  </a:lnTo>
                  <a:lnTo>
                    <a:pt x="42" y="190"/>
                  </a:lnTo>
                  <a:lnTo>
                    <a:pt x="40" y="196"/>
                  </a:lnTo>
                  <a:lnTo>
                    <a:pt x="35" y="201"/>
                  </a:lnTo>
                  <a:lnTo>
                    <a:pt x="34" y="207"/>
                  </a:lnTo>
                  <a:lnTo>
                    <a:pt x="30" y="214"/>
                  </a:lnTo>
                  <a:lnTo>
                    <a:pt x="27" y="220"/>
                  </a:lnTo>
                  <a:lnTo>
                    <a:pt x="26" y="227"/>
                  </a:lnTo>
                  <a:lnTo>
                    <a:pt x="23" y="233"/>
                  </a:lnTo>
                  <a:lnTo>
                    <a:pt x="19" y="238"/>
                  </a:lnTo>
                  <a:lnTo>
                    <a:pt x="18" y="244"/>
                  </a:lnTo>
                  <a:lnTo>
                    <a:pt x="13" y="252"/>
                  </a:lnTo>
                  <a:lnTo>
                    <a:pt x="10" y="262"/>
                  </a:lnTo>
                  <a:lnTo>
                    <a:pt x="7" y="270"/>
                  </a:lnTo>
                  <a:lnTo>
                    <a:pt x="3" y="277"/>
                  </a:lnTo>
                  <a:lnTo>
                    <a:pt x="2" y="282"/>
                  </a:lnTo>
                  <a:lnTo>
                    <a:pt x="0" y="287"/>
                  </a:lnTo>
                  <a:lnTo>
                    <a:pt x="0" y="290"/>
                  </a:lnTo>
                  <a:lnTo>
                    <a:pt x="2" y="292"/>
                  </a:lnTo>
                  <a:lnTo>
                    <a:pt x="3" y="293"/>
                  </a:lnTo>
                  <a:lnTo>
                    <a:pt x="7" y="295"/>
                  </a:lnTo>
                  <a:lnTo>
                    <a:pt x="10" y="295"/>
                  </a:lnTo>
                  <a:lnTo>
                    <a:pt x="16" y="297"/>
                  </a:lnTo>
                  <a:lnTo>
                    <a:pt x="21" y="297"/>
                  </a:lnTo>
                  <a:lnTo>
                    <a:pt x="27" y="297"/>
                  </a:lnTo>
                  <a:lnTo>
                    <a:pt x="34" y="298"/>
                  </a:lnTo>
                  <a:lnTo>
                    <a:pt x="40" y="298"/>
                  </a:lnTo>
                  <a:lnTo>
                    <a:pt x="46" y="298"/>
                  </a:lnTo>
                  <a:lnTo>
                    <a:pt x="53" y="298"/>
                  </a:lnTo>
                  <a:lnTo>
                    <a:pt x="59" y="297"/>
                  </a:lnTo>
                  <a:lnTo>
                    <a:pt x="66" y="297"/>
                  </a:lnTo>
                  <a:lnTo>
                    <a:pt x="70" y="295"/>
                  </a:lnTo>
                  <a:lnTo>
                    <a:pt x="75" y="295"/>
                  </a:lnTo>
                  <a:lnTo>
                    <a:pt x="78" y="292"/>
                  </a:lnTo>
                  <a:lnTo>
                    <a:pt x="81" y="292"/>
                  </a:lnTo>
                  <a:lnTo>
                    <a:pt x="83" y="287"/>
                  </a:lnTo>
                  <a:lnTo>
                    <a:pt x="86" y="281"/>
                  </a:lnTo>
                  <a:lnTo>
                    <a:pt x="86" y="276"/>
                  </a:lnTo>
                  <a:lnTo>
                    <a:pt x="88" y="273"/>
                  </a:lnTo>
                  <a:lnTo>
                    <a:pt x="91" y="268"/>
                  </a:lnTo>
                  <a:lnTo>
                    <a:pt x="94" y="263"/>
                  </a:lnTo>
                  <a:lnTo>
                    <a:pt x="96" y="257"/>
                  </a:lnTo>
                  <a:lnTo>
                    <a:pt x="97" y="250"/>
                  </a:lnTo>
                  <a:lnTo>
                    <a:pt x="101" y="244"/>
                  </a:lnTo>
                  <a:lnTo>
                    <a:pt x="102" y="238"/>
                  </a:lnTo>
                  <a:lnTo>
                    <a:pt x="105" y="231"/>
                  </a:lnTo>
                  <a:lnTo>
                    <a:pt x="109" y="225"/>
                  </a:lnTo>
                  <a:lnTo>
                    <a:pt x="110" y="219"/>
                  </a:lnTo>
                  <a:lnTo>
                    <a:pt x="115" y="212"/>
                  </a:lnTo>
                  <a:lnTo>
                    <a:pt x="116" y="204"/>
                  </a:lnTo>
                  <a:lnTo>
                    <a:pt x="118" y="198"/>
                  </a:lnTo>
                  <a:lnTo>
                    <a:pt x="121" y="190"/>
                  </a:lnTo>
                  <a:lnTo>
                    <a:pt x="124" y="184"/>
                  </a:lnTo>
                  <a:lnTo>
                    <a:pt x="126" y="177"/>
                  </a:lnTo>
                  <a:lnTo>
                    <a:pt x="129" y="171"/>
                  </a:lnTo>
                  <a:lnTo>
                    <a:pt x="131" y="166"/>
                  </a:lnTo>
                  <a:lnTo>
                    <a:pt x="134" y="161"/>
                  </a:lnTo>
                  <a:lnTo>
                    <a:pt x="134" y="155"/>
                  </a:lnTo>
                  <a:lnTo>
                    <a:pt x="137" y="152"/>
                  </a:lnTo>
                  <a:lnTo>
                    <a:pt x="139" y="147"/>
                  </a:lnTo>
                  <a:lnTo>
                    <a:pt x="140" y="145"/>
                  </a:lnTo>
                  <a:lnTo>
                    <a:pt x="142" y="141"/>
                  </a:lnTo>
                  <a:lnTo>
                    <a:pt x="142" y="139"/>
                  </a:lnTo>
                  <a:lnTo>
                    <a:pt x="131" y="142"/>
                  </a:lnTo>
                  <a:lnTo>
                    <a:pt x="129" y="144"/>
                  </a:lnTo>
                  <a:lnTo>
                    <a:pt x="128" y="147"/>
                  </a:lnTo>
                  <a:lnTo>
                    <a:pt x="124" y="153"/>
                  </a:lnTo>
                  <a:lnTo>
                    <a:pt x="121" y="163"/>
                  </a:lnTo>
                  <a:lnTo>
                    <a:pt x="118" y="168"/>
                  </a:lnTo>
                  <a:lnTo>
                    <a:pt x="116" y="172"/>
                  </a:lnTo>
                  <a:lnTo>
                    <a:pt x="115" y="179"/>
                  </a:lnTo>
                  <a:lnTo>
                    <a:pt x="112" y="185"/>
                  </a:lnTo>
                  <a:lnTo>
                    <a:pt x="110" y="190"/>
                  </a:lnTo>
                  <a:lnTo>
                    <a:pt x="107" y="198"/>
                  </a:lnTo>
                  <a:lnTo>
                    <a:pt x="104" y="204"/>
                  </a:lnTo>
                  <a:lnTo>
                    <a:pt x="102" y="211"/>
                  </a:lnTo>
                  <a:lnTo>
                    <a:pt x="99" y="215"/>
                  </a:lnTo>
                  <a:lnTo>
                    <a:pt x="96" y="223"/>
                  </a:lnTo>
                  <a:lnTo>
                    <a:pt x="94" y="228"/>
                  </a:lnTo>
                  <a:lnTo>
                    <a:pt x="91" y="236"/>
                  </a:lnTo>
                  <a:lnTo>
                    <a:pt x="88" y="241"/>
                  </a:lnTo>
                  <a:lnTo>
                    <a:pt x="86" y="246"/>
                  </a:lnTo>
                  <a:lnTo>
                    <a:pt x="85" y="252"/>
                  </a:lnTo>
                  <a:lnTo>
                    <a:pt x="83" y="258"/>
                  </a:lnTo>
                  <a:lnTo>
                    <a:pt x="77" y="266"/>
                  </a:lnTo>
                  <a:lnTo>
                    <a:pt x="73" y="274"/>
                  </a:lnTo>
                  <a:lnTo>
                    <a:pt x="72" y="279"/>
                  </a:lnTo>
                  <a:lnTo>
                    <a:pt x="70" y="282"/>
                  </a:lnTo>
                  <a:lnTo>
                    <a:pt x="66" y="282"/>
                  </a:lnTo>
                  <a:lnTo>
                    <a:pt x="59" y="284"/>
                  </a:lnTo>
                  <a:lnTo>
                    <a:pt x="54" y="284"/>
                  </a:lnTo>
                  <a:lnTo>
                    <a:pt x="50" y="284"/>
                  </a:lnTo>
                  <a:lnTo>
                    <a:pt x="45" y="285"/>
                  </a:lnTo>
                  <a:lnTo>
                    <a:pt x="40" y="287"/>
                  </a:lnTo>
                  <a:lnTo>
                    <a:pt x="30" y="287"/>
                  </a:lnTo>
                  <a:lnTo>
                    <a:pt x="24" y="287"/>
                  </a:lnTo>
                  <a:lnTo>
                    <a:pt x="18" y="284"/>
                  </a:lnTo>
                  <a:lnTo>
                    <a:pt x="16" y="282"/>
                  </a:lnTo>
                  <a:lnTo>
                    <a:pt x="16" y="279"/>
                  </a:lnTo>
                  <a:lnTo>
                    <a:pt x="18" y="276"/>
                  </a:lnTo>
                  <a:lnTo>
                    <a:pt x="19" y="271"/>
                  </a:lnTo>
                  <a:lnTo>
                    <a:pt x="23" y="266"/>
                  </a:lnTo>
                  <a:lnTo>
                    <a:pt x="24" y="258"/>
                  </a:lnTo>
                  <a:lnTo>
                    <a:pt x="27" y="250"/>
                  </a:lnTo>
                  <a:lnTo>
                    <a:pt x="32" y="242"/>
                  </a:lnTo>
                  <a:lnTo>
                    <a:pt x="38" y="233"/>
                  </a:lnTo>
                  <a:lnTo>
                    <a:pt x="40" y="227"/>
                  </a:lnTo>
                  <a:lnTo>
                    <a:pt x="42" y="222"/>
                  </a:lnTo>
                  <a:lnTo>
                    <a:pt x="45" y="215"/>
                  </a:lnTo>
                  <a:lnTo>
                    <a:pt x="48" y="211"/>
                  </a:lnTo>
                  <a:lnTo>
                    <a:pt x="50" y="204"/>
                  </a:lnTo>
                  <a:lnTo>
                    <a:pt x="54" y="199"/>
                  </a:lnTo>
                  <a:lnTo>
                    <a:pt x="56" y="193"/>
                  </a:lnTo>
                  <a:lnTo>
                    <a:pt x="61" y="187"/>
                  </a:lnTo>
                  <a:lnTo>
                    <a:pt x="62" y="180"/>
                  </a:lnTo>
                  <a:lnTo>
                    <a:pt x="66" y="174"/>
                  </a:lnTo>
                  <a:lnTo>
                    <a:pt x="69" y="168"/>
                  </a:lnTo>
                  <a:lnTo>
                    <a:pt x="72" y="161"/>
                  </a:lnTo>
                  <a:lnTo>
                    <a:pt x="75" y="155"/>
                  </a:lnTo>
                  <a:lnTo>
                    <a:pt x="78" y="149"/>
                  </a:lnTo>
                  <a:lnTo>
                    <a:pt x="83" y="142"/>
                  </a:lnTo>
                  <a:lnTo>
                    <a:pt x="86" y="137"/>
                  </a:lnTo>
                  <a:lnTo>
                    <a:pt x="88" y="129"/>
                  </a:lnTo>
                  <a:lnTo>
                    <a:pt x="91" y="123"/>
                  </a:lnTo>
                  <a:lnTo>
                    <a:pt x="94" y="117"/>
                  </a:lnTo>
                  <a:lnTo>
                    <a:pt x="99" y="110"/>
                  </a:lnTo>
                  <a:lnTo>
                    <a:pt x="101" y="104"/>
                  </a:lnTo>
                  <a:lnTo>
                    <a:pt x="104" y="98"/>
                  </a:lnTo>
                  <a:lnTo>
                    <a:pt x="107" y="91"/>
                  </a:lnTo>
                  <a:lnTo>
                    <a:pt x="110" y="86"/>
                  </a:lnTo>
                  <a:lnTo>
                    <a:pt x="113" y="80"/>
                  </a:lnTo>
                  <a:lnTo>
                    <a:pt x="116" y="74"/>
                  </a:lnTo>
                  <a:lnTo>
                    <a:pt x="118" y="69"/>
                  </a:lnTo>
                  <a:lnTo>
                    <a:pt x="123" y="63"/>
                  </a:lnTo>
                  <a:lnTo>
                    <a:pt x="124" y="56"/>
                  </a:lnTo>
                  <a:lnTo>
                    <a:pt x="128" y="51"/>
                  </a:lnTo>
                  <a:lnTo>
                    <a:pt x="131" y="47"/>
                  </a:lnTo>
                  <a:lnTo>
                    <a:pt x="132" y="43"/>
                  </a:lnTo>
                  <a:lnTo>
                    <a:pt x="137" y="32"/>
                  </a:lnTo>
                  <a:lnTo>
                    <a:pt x="140" y="24"/>
                  </a:lnTo>
                  <a:lnTo>
                    <a:pt x="145" y="18"/>
                  </a:lnTo>
                  <a:lnTo>
                    <a:pt x="148" y="13"/>
                  </a:lnTo>
                  <a:lnTo>
                    <a:pt x="155" y="0"/>
                  </a:lnTo>
                  <a:lnTo>
                    <a:pt x="139" y="2"/>
                  </a:lnTo>
                  <a:lnTo>
                    <a:pt x="139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0"/>
            <p:cNvSpPr>
              <a:spLocks/>
            </p:cNvSpPr>
            <p:nvPr/>
          </p:nvSpPr>
          <p:spPr bwMode="auto">
            <a:xfrm>
              <a:off x="6303" y="2845"/>
              <a:ext cx="62" cy="111"/>
            </a:xfrm>
            <a:custGeom>
              <a:avLst/>
              <a:gdLst>
                <a:gd name="T0" fmla="*/ 0 w 62"/>
                <a:gd name="T1" fmla="*/ 110 h 111"/>
                <a:gd name="T2" fmla="*/ 51 w 62"/>
                <a:gd name="T3" fmla="*/ 0 h 111"/>
                <a:gd name="T4" fmla="*/ 62 w 62"/>
                <a:gd name="T5" fmla="*/ 1 h 111"/>
                <a:gd name="T6" fmla="*/ 8 w 62"/>
                <a:gd name="T7" fmla="*/ 111 h 111"/>
                <a:gd name="T8" fmla="*/ 0 w 62"/>
                <a:gd name="T9" fmla="*/ 110 h 111"/>
                <a:gd name="T10" fmla="*/ 0 w 62"/>
                <a:gd name="T11" fmla="*/ 11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111">
                  <a:moveTo>
                    <a:pt x="0" y="110"/>
                  </a:moveTo>
                  <a:lnTo>
                    <a:pt x="51" y="0"/>
                  </a:lnTo>
                  <a:lnTo>
                    <a:pt x="62" y="1"/>
                  </a:lnTo>
                  <a:lnTo>
                    <a:pt x="8" y="111"/>
                  </a:lnTo>
                  <a:lnTo>
                    <a:pt x="0" y="110"/>
                  </a:lnTo>
                  <a:lnTo>
                    <a:pt x="0" y="11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41"/>
            <p:cNvSpPr>
              <a:spLocks/>
            </p:cNvSpPr>
            <p:nvPr/>
          </p:nvSpPr>
          <p:spPr bwMode="auto">
            <a:xfrm>
              <a:off x="6236" y="2988"/>
              <a:ext cx="87" cy="150"/>
            </a:xfrm>
            <a:custGeom>
              <a:avLst/>
              <a:gdLst>
                <a:gd name="T0" fmla="*/ 1 w 87"/>
                <a:gd name="T1" fmla="*/ 148 h 150"/>
                <a:gd name="T2" fmla="*/ 11 w 87"/>
                <a:gd name="T3" fmla="*/ 142 h 150"/>
                <a:gd name="T4" fmla="*/ 27 w 87"/>
                <a:gd name="T5" fmla="*/ 134 h 150"/>
                <a:gd name="T6" fmla="*/ 38 w 87"/>
                <a:gd name="T7" fmla="*/ 123 h 150"/>
                <a:gd name="T8" fmla="*/ 43 w 87"/>
                <a:gd name="T9" fmla="*/ 113 h 150"/>
                <a:gd name="T10" fmla="*/ 49 w 87"/>
                <a:gd name="T11" fmla="*/ 100 h 150"/>
                <a:gd name="T12" fmla="*/ 52 w 87"/>
                <a:gd name="T13" fmla="*/ 88 h 150"/>
                <a:gd name="T14" fmla="*/ 56 w 87"/>
                <a:gd name="T15" fmla="*/ 76 h 150"/>
                <a:gd name="T16" fmla="*/ 60 w 87"/>
                <a:gd name="T17" fmla="*/ 67 h 150"/>
                <a:gd name="T18" fmla="*/ 64 w 87"/>
                <a:gd name="T19" fmla="*/ 57 h 150"/>
                <a:gd name="T20" fmla="*/ 67 w 87"/>
                <a:gd name="T21" fmla="*/ 48 h 150"/>
                <a:gd name="T22" fmla="*/ 70 w 87"/>
                <a:gd name="T23" fmla="*/ 37 h 150"/>
                <a:gd name="T24" fmla="*/ 76 w 87"/>
                <a:gd name="T25" fmla="*/ 22 h 150"/>
                <a:gd name="T26" fmla="*/ 83 w 87"/>
                <a:gd name="T27" fmla="*/ 8 h 150"/>
                <a:gd name="T28" fmla="*/ 86 w 87"/>
                <a:gd name="T29" fmla="*/ 0 h 150"/>
                <a:gd name="T30" fmla="*/ 79 w 87"/>
                <a:gd name="T31" fmla="*/ 0 h 150"/>
                <a:gd name="T32" fmla="*/ 76 w 87"/>
                <a:gd name="T33" fmla="*/ 3 h 150"/>
                <a:gd name="T34" fmla="*/ 73 w 87"/>
                <a:gd name="T35" fmla="*/ 16 h 150"/>
                <a:gd name="T36" fmla="*/ 68 w 87"/>
                <a:gd name="T37" fmla="*/ 24 h 150"/>
                <a:gd name="T38" fmla="*/ 65 w 87"/>
                <a:gd name="T39" fmla="*/ 33 h 150"/>
                <a:gd name="T40" fmla="*/ 62 w 87"/>
                <a:gd name="T41" fmla="*/ 43 h 150"/>
                <a:gd name="T42" fmla="*/ 59 w 87"/>
                <a:gd name="T43" fmla="*/ 54 h 150"/>
                <a:gd name="T44" fmla="*/ 54 w 87"/>
                <a:gd name="T45" fmla="*/ 64 h 150"/>
                <a:gd name="T46" fmla="*/ 51 w 87"/>
                <a:gd name="T47" fmla="*/ 73 h 150"/>
                <a:gd name="T48" fmla="*/ 46 w 87"/>
                <a:gd name="T49" fmla="*/ 83 h 150"/>
                <a:gd name="T50" fmla="*/ 44 w 87"/>
                <a:gd name="T51" fmla="*/ 92 h 150"/>
                <a:gd name="T52" fmla="*/ 38 w 87"/>
                <a:gd name="T53" fmla="*/ 107 h 150"/>
                <a:gd name="T54" fmla="*/ 36 w 87"/>
                <a:gd name="T55" fmla="*/ 113 h 150"/>
                <a:gd name="T56" fmla="*/ 29 w 87"/>
                <a:gd name="T57" fmla="*/ 119 h 150"/>
                <a:gd name="T58" fmla="*/ 16 w 87"/>
                <a:gd name="T59" fmla="*/ 126 h 150"/>
                <a:gd name="T60" fmla="*/ 6 w 87"/>
                <a:gd name="T61" fmla="*/ 131 h 150"/>
                <a:gd name="T62" fmla="*/ 1 w 87"/>
                <a:gd name="T63" fmla="*/ 134 h 150"/>
                <a:gd name="T64" fmla="*/ 0 w 87"/>
                <a:gd name="T65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7" h="150">
                  <a:moveTo>
                    <a:pt x="0" y="150"/>
                  </a:moveTo>
                  <a:lnTo>
                    <a:pt x="1" y="148"/>
                  </a:lnTo>
                  <a:lnTo>
                    <a:pt x="6" y="145"/>
                  </a:lnTo>
                  <a:lnTo>
                    <a:pt x="11" y="142"/>
                  </a:lnTo>
                  <a:lnTo>
                    <a:pt x="19" y="138"/>
                  </a:lnTo>
                  <a:lnTo>
                    <a:pt x="27" y="134"/>
                  </a:lnTo>
                  <a:lnTo>
                    <a:pt x="33" y="127"/>
                  </a:lnTo>
                  <a:lnTo>
                    <a:pt x="38" y="123"/>
                  </a:lnTo>
                  <a:lnTo>
                    <a:pt x="43" y="118"/>
                  </a:lnTo>
                  <a:lnTo>
                    <a:pt x="43" y="113"/>
                  </a:lnTo>
                  <a:lnTo>
                    <a:pt x="46" y="107"/>
                  </a:lnTo>
                  <a:lnTo>
                    <a:pt x="49" y="100"/>
                  </a:lnTo>
                  <a:lnTo>
                    <a:pt x="52" y="92"/>
                  </a:lnTo>
                  <a:lnTo>
                    <a:pt x="52" y="88"/>
                  </a:lnTo>
                  <a:lnTo>
                    <a:pt x="54" y="83"/>
                  </a:lnTo>
                  <a:lnTo>
                    <a:pt x="56" y="76"/>
                  </a:lnTo>
                  <a:lnTo>
                    <a:pt x="59" y="73"/>
                  </a:lnTo>
                  <a:lnTo>
                    <a:pt x="60" y="67"/>
                  </a:lnTo>
                  <a:lnTo>
                    <a:pt x="62" y="62"/>
                  </a:lnTo>
                  <a:lnTo>
                    <a:pt x="64" y="57"/>
                  </a:lnTo>
                  <a:lnTo>
                    <a:pt x="67" y="53"/>
                  </a:lnTo>
                  <a:lnTo>
                    <a:pt x="67" y="48"/>
                  </a:lnTo>
                  <a:lnTo>
                    <a:pt x="70" y="43"/>
                  </a:lnTo>
                  <a:lnTo>
                    <a:pt x="70" y="37"/>
                  </a:lnTo>
                  <a:lnTo>
                    <a:pt x="73" y="32"/>
                  </a:lnTo>
                  <a:lnTo>
                    <a:pt x="76" y="22"/>
                  </a:lnTo>
                  <a:lnTo>
                    <a:pt x="81" y="16"/>
                  </a:lnTo>
                  <a:lnTo>
                    <a:pt x="83" y="8"/>
                  </a:lnTo>
                  <a:lnTo>
                    <a:pt x="84" y="3"/>
                  </a:lnTo>
                  <a:lnTo>
                    <a:pt x="86" y="0"/>
                  </a:lnTo>
                  <a:lnTo>
                    <a:pt x="87" y="0"/>
                  </a:lnTo>
                  <a:lnTo>
                    <a:pt x="79" y="0"/>
                  </a:lnTo>
                  <a:lnTo>
                    <a:pt x="78" y="0"/>
                  </a:lnTo>
                  <a:lnTo>
                    <a:pt x="76" y="3"/>
                  </a:lnTo>
                  <a:lnTo>
                    <a:pt x="75" y="8"/>
                  </a:lnTo>
                  <a:lnTo>
                    <a:pt x="73" y="16"/>
                  </a:lnTo>
                  <a:lnTo>
                    <a:pt x="70" y="19"/>
                  </a:lnTo>
                  <a:lnTo>
                    <a:pt x="68" y="24"/>
                  </a:lnTo>
                  <a:lnTo>
                    <a:pt x="67" y="29"/>
                  </a:lnTo>
                  <a:lnTo>
                    <a:pt x="65" y="33"/>
                  </a:lnTo>
                  <a:lnTo>
                    <a:pt x="62" y="38"/>
                  </a:lnTo>
                  <a:lnTo>
                    <a:pt x="62" y="43"/>
                  </a:lnTo>
                  <a:lnTo>
                    <a:pt x="59" y="48"/>
                  </a:lnTo>
                  <a:lnTo>
                    <a:pt x="59" y="54"/>
                  </a:lnTo>
                  <a:lnTo>
                    <a:pt x="56" y="59"/>
                  </a:lnTo>
                  <a:lnTo>
                    <a:pt x="54" y="64"/>
                  </a:lnTo>
                  <a:lnTo>
                    <a:pt x="52" y="68"/>
                  </a:lnTo>
                  <a:lnTo>
                    <a:pt x="51" y="73"/>
                  </a:lnTo>
                  <a:lnTo>
                    <a:pt x="48" y="78"/>
                  </a:lnTo>
                  <a:lnTo>
                    <a:pt x="46" y="83"/>
                  </a:lnTo>
                  <a:lnTo>
                    <a:pt x="44" y="88"/>
                  </a:lnTo>
                  <a:lnTo>
                    <a:pt x="44" y="92"/>
                  </a:lnTo>
                  <a:lnTo>
                    <a:pt x="41" y="99"/>
                  </a:lnTo>
                  <a:lnTo>
                    <a:pt x="38" y="107"/>
                  </a:lnTo>
                  <a:lnTo>
                    <a:pt x="36" y="111"/>
                  </a:lnTo>
                  <a:lnTo>
                    <a:pt x="36" y="113"/>
                  </a:lnTo>
                  <a:lnTo>
                    <a:pt x="32" y="116"/>
                  </a:lnTo>
                  <a:lnTo>
                    <a:pt x="29" y="119"/>
                  </a:lnTo>
                  <a:lnTo>
                    <a:pt x="22" y="123"/>
                  </a:lnTo>
                  <a:lnTo>
                    <a:pt x="16" y="126"/>
                  </a:lnTo>
                  <a:lnTo>
                    <a:pt x="11" y="127"/>
                  </a:lnTo>
                  <a:lnTo>
                    <a:pt x="6" y="131"/>
                  </a:lnTo>
                  <a:lnTo>
                    <a:pt x="3" y="132"/>
                  </a:lnTo>
                  <a:lnTo>
                    <a:pt x="1" y="134"/>
                  </a:lnTo>
                  <a:lnTo>
                    <a:pt x="0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42"/>
            <p:cNvSpPr>
              <a:spLocks/>
            </p:cNvSpPr>
            <p:nvPr/>
          </p:nvSpPr>
          <p:spPr bwMode="auto">
            <a:xfrm>
              <a:off x="6327" y="2849"/>
              <a:ext cx="49" cy="107"/>
            </a:xfrm>
            <a:custGeom>
              <a:avLst/>
              <a:gdLst>
                <a:gd name="T0" fmla="*/ 0 w 49"/>
                <a:gd name="T1" fmla="*/ 107 h 107"/>
                <a:gd name="T2" fmla="*/ 39 w 49"/>
                <a:gd name="T3" fmla="*/ 0 h 107"/>
                <a:gd name="T4" fmla="*/ 49 w 49"/>
                <a:gd name="T5" fmla="*/ 0 h 107"/>
                <a:gd name="T6" fmla="*/ 9 w 49"/>
                <a:gd name="T7" fmla="*/ 106 h 107"/>
                <a:gd name="T8" fmla="*/ 0 w 49"/>
                <a:gd name="T9" fmla="*/ 107 h 107"/>
                <a:gd name="T10" fmla="*/ 0 w 49"/>
                <a:gd name="T1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107">
                  <a:moveTo>
                    <a:pt x="0" y="107"/>
                  </a:moveTo>
                  <a:lnTo>
                    <a:pt x="39" y="0"/>
                  </a:lnTo>
                  <a:lnTo>
                    <a:pt x="49" y="0"/>
                  </a:lnTo>
                  <a:lnTo>
                    <a:pt x="9" y="106"/>
                  </a:lnTo>
                  <a:lnTo>
                    <a:pt x="0" y="107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43"/>
            <p:cNvSpPr>
              <a:spLocks/>
            </p:cNvSpPr>
            <p:nvPr/>
          </p:nvSpPr>
          <p:spPr bwMode="auto">
            <a:xfrm>
              <a:off x="6371" y="2843"/>
              <a:ext cx="13" cy="108"/>
            </a:xfrm>
            <a:custGeom>
              <a:avLst/>
              <a:gdLst>
                <a:gd name="T0" fmla="*/ 0 w 13"/>
                <a:gd name="T1" fmla="*/ 6 h 108"/>
                <a:gd name="T2" fmla="*/ 0 w 13"/>
                <a:gd name="T3" fmla="*/ 108 h 108"/>
                <a:gd name="T4" fmla="*/ 13 w 13"/>
                <a:gd name="T5" fmla="*/ 108 h 108"/>
                <a:gd name="T6" fmla="*/ 13 w 13"/>
                <a:gd name="T7" fmla="*/ 0 h 108"/>
                <a:gd name="T8" fmla="*/ 0 w 13"/>
                <a:gd name="T9" fmla="*/ 6 h 108"/>
                <a:gd name="T10" fmla="*/ 0 w 13"/>
                <a:gd name="T11" fmla="*/ 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08">
                  <a:moveTo>
                    <a:pt x="0" y="6"/>
                  </a:moveTo>
                  <a:lnTo>
                    <a:pt x="0" y="108"/>
                  </a:lnTo>
                  <a:lnTo>
                    <a:pt x="13" y="108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44"/>
            <p:cNvSpPr>
              <a:spLocks/>
            </p:cNvSpPr>
            <p:nvPr/>
          </p:nvSpPr>
          <p:spPr bwMode="auto">
            <a:xfrm>
              <a:off x="6409" y="2843"/>
              <a:ext cx="20" cy="107"/>
            </a:xfrm>
            <a:custGeom>
              <a:avLst/>
              <a:gdLst>
                <a:gd name="T0" fmla="*/ 0 w 20"/>
                <a:gd name="T1" fmla="*/ 5 h 107"/>
                <a:gd name="T2" fmla="*/ 7 w 20"/>
                <a:gd name="T3" fmla="*/ 107 h 107"/>
                <a:gd name="T4" fmla="*/ 20 w 20"/>
                <a:gd name="T5" fmla="*/ 107 h 107"/>
                <a:gd name="T6" fmla="*/ 10 w 20"/>
                <a:gd name="T7" fmla="*/ 0 h 107"/>
                <a:gd name="T8" fmla="*/ 0 w 20"/>
                <a:gd name="T9" fmla="*/ 5 h 107"/>
                <a:gd name="T10" fmla="*/ 0 w 20"/>
                <a:gd name="T11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" h="107">
                  <a:moveTo>
                    <a:pt x="0" y="5"/>
                  </a:moveTo>
                  <a:lnTo>
                    <a:pt x="7" y="107"/>
                  </a:lnTo>
                  <a:lnTo>
                    <a:pt x="20" y="107"/>
                  </a:lnTo>
                  <a:lnTo>
                    <a:pt x="10" y="0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45"/>
            <p:cNvSpPr>
              <a:spLocks/>
            </p:cNvSpPr>
            <p:nvPr/>
          </p:nvSpPr>
          <p:spPr bwMode="auto">
            <a:xfrm>
              <a:off x="6366" y="2980"/>
              <a:ext cx="69" cy="96"/>
            </a:xfrm>
            <a:custGeom>
              <a:avLst/>
              <a:gdLst>
                <a:gd name="T0" fmla="*/ 0 w 69"/>
                <a:gd name="T1" fmla="*/ 10 h 96"/>
                <a:gd name="T2" fmla="*/ 0 w 69"/>
                <a:gd name="T3" fmla="*/ 21 h 96"/>
                <a:gd name="T4" fmla="*/ 0 w 69"/>
                <a:gd name="T5" fmla="*/ 32 h 96"/>
                <a:gd name="T6" fmla="*/ 0 w 69"/>
                <a:gd name="T7" fmla="*/ 48 h 96"/>
                <a:gd name="T8" fmla="*/ 0 w 69"/>
                <a:gd name="T9" fmla="*/ 64 h 96"/>
                <a:gd name="T10" fmla="*/ 0 w 69"/>
                <a:gd name="T11" fmla="*/ 78 h 96"/>
                <a:gd name="T12" fmla="*/ 0 w 69"/>
                <a:gd name="T13" fmla="*/ 88 h 96"/>
                <a:gd name="T14" fmla="*/ 2 w 69"/>
                <a:gd name="T15" fmla="*/ 92 h 96"/>
                <a:gd name="T16" fmla="*/ 13 w 69"/>
                <a:gd name="T17" fmla="*/ 96 h 96"/>
                <a:gd name="T18" fmla="*/ 23 w 69"/>
                <a:gd name="T19" fmla="*/ 96 h 96"/>
                <a:gd name="T20" fmla="*/ 34 w 69"/>
                <a:gd name="T21" fmla="*/ 96 h 96"/>
                <a:gd name="T22" fmla="*/ 45 w 69"/>
                <a:gd name="T23" fmla="*/ 94 h 96"/>
                <a:gd name="T24" fmla="*/ 56 w 69"/>
                <a:gd name="T25" fmla="*/ 92 h 96"/>
                <a:gd name="T26" fmla="*/ 67 w 69"/>
                <a:gd name="T27" fmla="*/ 89 h 96"/>
                <a:gd name="T28" fmla="*/ 67 w 69"/>
                <a:gd name="T29" fmla="*/ 83 h 96"/>
                <a:gd name="T30" fmla="*/ 69 w 69"/>
                <a:gd name="T31" fmla="*/ 72 h 96"/>
                <a:gd name="T32" fmla="*/ 67 w 69"/>
                <a:gd name="T33" fmla="*/ 56 h 96"/>
                <a:gd name="T34" fmla="*/ 67 w 69"/>
                <a:gd name="T35" fmla="*/ 41 h 96"/>
                <a:gd name="T36" fmla="*/ 66 w 69"/>
                <a:gd name="T37" fmla="*/ 25 h 96"/>
                <a:gd name="T38" fmla="*/ 66 w 69"/>
                <a:gd name="T39" fmla="*/ 13 h 96"/>
                <a:gd name="T40" fmla="*/ 64 w 69"/>
                <a:gd name="T41" fmla="*/ 2 h 96"/>
                <a:gd name="T42" fmla="*/ 56 w 69"/>
                <a:gd name="T43" fmla="*/ 5 h 96"/>
                <a:gd name="T44" fmla="*/ 56 w 69"/>
                <a:gd name="T45" fmla="*/ 14 h 96"/>
                <a:gd name="T46" fmla="*/ 56 w 69"/>
                <a:gd name="T47" fmla="*/ 27 h 96"/>
                <a:gd name="T48" fmla="*/ 58 w 69"/>
                <a:gd name="T49" fmla="*/ 40 h 96"/>
                <a:gd name="T50" fmla="*/ 58 w 69"/>
                <a:gd name="T51" fmla="*/ 54 h 96"/>
                <a:gd name="T52" fmla="*/ 58 w 69"/>
                <a:gd name="T53" fmla="*/ 67 h 96"/>
                <a:gd name="T54" fmla="*/ 58 w 69"/>
                <a:gd name="T55" fmla="*/ 76 h 96"/>
                <a:gd name="T56" fmla="*/ 58 w 69"/>
                <a:gd name="T57" fmla="*/ 83 h 96"/>
                <a:gd name="T58" fmla="*/ 50 w 69"/>
                <a:gd name="T59" fmla="*/ 84 h 96"/>
                <a:gd name="T60" fmla="*/ 35 w 69"/>
                <a:gd name="T61" fmla="*/ 86 h 96"/>
                <a:gd name="T62" fmla="*/ 20 w 69"/>
                <a:gd name="T63" fmla="*/ 86 h 96"/>
                <a:gd name="T64" fmla="*/ 12 w 69"/>
                <a:gd name="T65" fmla="*/ 83 h 96"/>
                <a:gd name="T66" fmla="*/ 8 w 69"/>
                <a:gd name="T67" fmla="*/ 78 h 96"/>
                <a:gd name="T68" fmla="*/ 8 w 69"/>
                <a:gd name="T69" fmla="*/ 68 h 96"/>
                <a:gd name="T70" fmla="*/ 8 w 69"/>
                <a:gd name="T71" fmla="*/ 56 h 96"/>
                <a:gd name="T72" fmla="*/ 8 w 69"/>
                <a:gd name="T73" fmla="*/ 43 h 96"/>
                <a:gd name="T74" fmla="*/ 8 w 69"/>
                <a:gd name="T75" fmla="*/ 27 h 96"/>
                <a:gd name="T76" fmla="*/ 10 w 69"/>
                <a:gd name="T77" fmla="*/ 16 h 96"/>
                <a:gd name="T78" fmla="*/ 12 w 69"/>
                <a:gd name="T79" fmla="*/ 5 h 96"/>
                <a:gd name="T80" fmla="*/ 0 w 69"/>
                <a:gd name="T81" fmla="*/ 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9" h="96">
                  <a:moveTo>
                    <a:pt x="0" y="8"/>
                  </a:moveTo>
                  <a:lnTo>
                    <a:pt x="0" y="10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0" y="56"/>
                  </a:lnTo>
                  <a:lnTo>
                    <a:pt x="0" y="64"/>
                  </a:lnTo>
                  <a:lnTo>
                    <a:pt x="0" y="70"/>
                  </a:lnTo>
                  <a:lnTo>
                    <a:pt x="0" y="78"/>
                  </a:lnTo>
                  <a:lnTo>
                    <a:pt x="0" y="83"/>
                  </a:lnTo>
                  <a:lnTo>
                    <a:pt x="0" y="88"/>
                  </a:lnTo>
                  <a:lnTo>
                    <a:pt x="0" y="91"/>
                  </a:lnTo>
                  <a:lnTo>
                    <a:pt x="2" y="92"/>
                  </a:lnTo>
                  <a:lnTo>
                    <a:pt x="5" y="94"/>
                  </a:lnTo>
                  <a:lnTo>
                    <a:pt x="13" y="96"/>
                  </a:lnTo>
                  <a:lnTo>
                    <a:pt x="18" y="96"/>
                  </a:lnTo>
                  <a:lnTo>
                    <a:pt x="23" y="96"/>
                  </a:lnTo>
                  <a:lnTo>
                    <a:pt x="28" y="96"/>
                  </a:lnTo>
                  <a:lnTo>
                    <a:pt x="34" y="96"/>
                  </a:lnTo>
                  <a:lnTo>
                    <a:pt x="39" y="94"/>
                  </a:lnTo>
                  <a:lnTo>
                    <a:pt x="45" y="94"/>
                  </a:lnTo>
                  <a:lnTo>
                    <a:pt x="50" y="92"/>
                  </a:lnTo>
                  <a:lnTo>
                    <a:pt x="56" y="92"/>
                  </a:lnTo>
                  <a:lnTo>
                    <a:pt x="63" y="91"/>
                  </a:lnTo>
                  <a:lnTo>
                    <a:pt x="67" y="89"/>
                  </a:lnTo>
                  <a:lnTo>
                    <a:pt x="67" y="88"/>
                  </a:lnTo>
                  <a:lnTo>
                    <a:pt x="67" y="83"/>
                  </a:lnTo>
                  <a:lnTo>
                    <a:pt x="67" y="76"/>
                  </a:lnTo>
                  <a:lnTo>
                    <a:pt x="69" y="72"/>
                  </a:lnTo>
                  <a:lnTo>
                    <a:pt x="67" y="64"/>
                  </a:lnTo>
                  <a:lnTo>
                    <a:pt x="67" y="56"/>
                  </a:lnTo>
                  <a:lnTo>
                    <a:pt x="67" y="48"/>
                  </a:lnTo>
                  <a:lnTo>
                    <a:pt x="67" y="41"/>
                  </a:lnTo>
                  <a:lnTo>
                    <a:pt x="66" y="33"/>
                  </a:lnTo>
                  <a:lnTo>
                    <a:pt x="66" y="25"/>
                  </a:lnTo>
                  <a:lnTo>
                    <a:pt x="66" y="18"/>
                  </a:lnTo>
                  <a:lnTo>
                    <a:pt x="66" y="13"/>
                  </a:lnTo>
                  <a:lnTo>
                    <a:pt x="64" y="6"/>
                  </a:lnTo>
                  <a:lnTo>
                    <a:pt x="64" y="2"/>
                  </a:lnTo>
                  <a:lnTo>
                    <a:pt x="64" y="0"/>
                  </a:lnTo>
                  <a:lnTo>
                    <a:pt x="56" y="5"/>
                  </a:lnTo>
                  <a:lnTo>
                    <a:pt x="56" y="6"/>
                  </a:lnTo>
                  <a:lnTo>
                    <a:pt x="56" y="14"/>
                  </a:lnTo>
                  <a:lnTo>
                    <a:pt x="56" y="21"/>
                  </a:lnTo>
                  <a:lnTo>
                    <a:pt x="56" y="27"/>
                  </a:lnTo>
                  <a:lnTo>
                    <a:pt x="56" y="32"/>
                  </a:lnTo>
                  <a:lnTo>
                    <a:pt x="58" y="40"/>
                  </a:lnTo>
                  <a:lnTo>
                    <a:pt x="58" y="46"/>
                  </a:lnTo>
                  <a:lnTo>
                    <a:pt x="58" y="54"/>
                  </a:lnTo>
                  <a:lnTo>
                    <a:pt x="58" y="61"/>
                  </a:lnTo>
                  <a:lnTo>
                    <a:pt x="58" y="67"/>
                  </a:lnTo>
                  <a:lnTo>
                    <a:pt x="58" y="70"/>
                  </a:lnTo>
                  <a:lnTo>
                    <a:pt x="58" y="76"/>
                  </a:lnTo>
                  <a:lnTo>
                    <a:pt x="58" y="80"/>
                  </a:lnTo>
                  <a:lnTo>
                    <a:pt x="58" y="83"/>
                  </a:lnTo>
                  <a:lnTo>
                    <a:pt x="55" y="83"/>
                  </a:lnTo>
                  <a:lnTo>
                    <a:pt x="50" y="84"/>
                  </a:lnTo>
                  <a:lnTo>
                    <a:pt x="42" y="84"/>
                  </a:lnTo>
                  <a:lnTo>
                    <a:pt x="35" y="86"/>
                  </a:lnTo>
                  <a:lnTo>
                    <a:pt x="26" y="86"/>
                  </a:lnTo>
                  <a:lnTo>
                    <a:pt x="20" y="86"/>
                  </a:lnTo>
                  <a:lnTo>
                    <a:pt x="13" y="84"/>
                  </a:lnTo>
                  <a:lnTo>
                    <a:pt x="12" y="83"/>
                  </a:lnTo>
                  <a:lnTo>
                    <a:pt x="8" y="81"/>
                  </a:lnTo>
                  <a:lnTo>
                    <a:pt x="8" y="78"/>
                  </a:lnTo>
                  <a:lnTo>
                    <a:pt x="8" y="73"/>
                  </a:lnTo>
                  <a:lnTo>
                    <a:pt x="8" y="68"/>
                  </a:lnTo>
                  <a:lnTo>
                    <a:pt x="8" y="62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8" y="43"/>
                  </a:lnTo>
                  <a:lnTo>
                    <a:pt x="8" y="35"/>
                  </a:lnTo>
                  <a:lnTo>
                    <a:pt x="8" y="27"/>
                  </a:lnTo>
                  <a:lnTo>
                    <a:pt x="8" y="21"/>
                  </a:lnTo>
                  <a:lnTo>
                    <a:pt x="10" y="16"/>
                  </a:lnTo>
                  <a:lnTo>
                    <a:pt x="10" y="10"/>
                  </a:lnTo>
                  <a:lnTo>
                    <a:pt x="12" y="5"/>
                  </a:lnTo>
                  <a:lnTo>
                    <a:pt x="0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6"/>
            <p:cNvSpPr>
              <a:spLocks/>
            </p:cNvSpPr>
            <p:nvPr/>
          </p:nvSpPr>
          <p:spPr bwMode="auto">
            <a:xfrm>
              <a:off x="6478" y="2843"/>
              <a:ext cx="189" cy="277"/>
            </a:xfrm>
            <a:custGeom>
              <a:avLst/>
              <a:gdLst>
                <a:gd name="T0" fmla="*/ 19 w 189"/>
                <a:gd name="T1" fmla="*/ 5 h 277"/>
                <a:gd name="T2" fmla="*/ 30 w 189"/>
                <a:gd name="T3" fmla="*/ 22 h 277"/>
                <a:gd name="T4" fmla="*/ 46 w 189"/>
                <a:gd name="T5" fmla="*/ 43 h 277"/>
                <a:gd name="T6" fmla="*/ 56 w 189"/>
                <a:gd name="T7" fmla="*/ 59 h 277"/>
                <a:gd name="T8" fmla="*/ 67 w 189"/>
                <a:gd name="T9" fmla="*/ 75 h 277"/>
                <a:gd name="T10" fmla="*/ 80 w 189"/>
                <a:gd name="T11" fmla="*/ 92 h 277"/>
                <a:gd name="T12" fmla="*/ 91 w 189"/>
                <a:gd name="T13" fmla="*/ 110 h 277"/>
                <a:gd name="T14" fmla="*/ 105 w 189"/>
                <a:gd name="T15" fmla="*/ 129 h 277"/>
                <a:gd name="T16" fmla="*/ 116 w 189"/>
                <a:gd name="T17" fmla="*/ 147 h 277"/>
                <a:gd name="T18" fmla="*/ 129 w 189"/>
                <a:gd name="T19" fmla="*/ 166 h 277"/>
                <a:gd name="T20" fmla="*/ 140 w 189"/>
                <a:gd name="T21" fmla="*/ 183 h 277"/>
                <a:gd name="T22" fmla="*/ 151 w 189"/>
                <a:gd name="T23" fmla="*/ 199 h 277"/>
                <a:gd name="T24" fmla="*/ 161 w 189"/>
                <a:gd name="T25" fmla="*/ 215 h 277"/>
                <a:gd name="T26" fmla="*/ 175 w 189"/>
                <a:gd name="T27" fmla="*/ 237 h 277"/>
                <a:gd name="T28" fmla="*/ 185 w 189"/>
                <a:gd name="T29" fmla="*/ 256 h 277"/>
                <a:gd name="T30" fmla="*/ 189 w 189"/>
                <a:gd name="T31" fmla="*/ 266 h 277"/>
                <a:gd name="T32" fmla="*/ 178 w 189"/>
                <a:gd name="T33" fmla="*/ 271 h 277"/>
                <a:gd name="T34" fmla="*/ 161 w 189"/>
                <a:gd name="T35" fmla="*/ 274 h 277"/>
                <a:gd name="T36" fmla="*/ 138 w 189"/>
                <a:gd name="T37" fmla="*/ 277 h 277"/>
                <a:gd name="T38" fmla="*/ 118 w 189"/>
                <a:gd name="T39" fmla="*/ 277 h 277"/>
                <a:gd name="T40" fmla="*/ 107 w 189"/>
                <a:gd name="T41" fmla="*/ 274 h 277"/>
                <a:gd name="T42" fmla="*/ 100 w 189"/>
                <a:gd name="T43" fmla="*/ 266 h 277"/>
                <a:gd name="T44" fmla="*/ 89 w 189"/>
                <a:gd name="T45" fmla="*/ 244 h 277"/>
                <a:gd name="T46" fmla="*/ 81 w 189"/>
                <a:gd name="T47" fmla="*/ 228 h 277"/>
                <a:gd name="T48" fmla="*/ 73 w 189"/>
                <a:gd name="T49" fmla="*/ 207 h 277"/>
                <a:gd name="T50" fmla="*/ 65 w 189"/>
                <a:gd name="T51" fmla="*/ 190 h 277"/>
                <a:gd name="T52" fmla="*/ 57 w 189"/>
                <a:gd name="T53" fmla="*/ 170 h 277"/>
                <a:gd name="T54" fmla="*/ 51 w 189"/>
                <a:gd name="T55" fmla="*/ 155 h 277"/>
                <a:gd name="T56" fmla="*/ 41 w 189"/>
                <a:gd name="T57" fmla="*/ 135 h 277"/>
                <a:gd name="T58" fmla="*/ 49 w 189"/>
                <a:gd name="T59" fmla="*/ 132 h 277"/>
                <a:gd name="T60" fmla="*/ 57 w 189"/>
                <a:gd name="T61" fmla="*/ 151 h 277"/>
                <a:gd name="T62" fmla="*/ 64 w 189"/>
                <a:gd name="T63" fmla="*/ 167 h 277"/>
                <a:gd name="T64" fmla="*/ 72 w 189"/>
                <a:gd name="T65" fmla="*/ 183 h 277"/>
                <a:gd name="T66" fmla="*/ 81 w 189"/>
                <a:gd name="T67" fmla="*/ 202 h 277"/>
                <a:gd name="T68" fmla="*/ 89 w 189"/>
                <a:gd name="T69" fmla="*/ 221 h 277"/>
                <a:gd name="T70" fmla="*/ 97 w 189"/>
                <a:gd name="T71" fmla="*/ 237 h 277"/>
                <a:gd name="T72" fmla="*/ 110 w 189"/>
                <a:gd name="T73" fmla="*/ 258 h 277"/>
                <a:gd name="T74" fmla="*/ 119 w 189"/>
                <a:gd name="T75" fmla="*/ 266 h 277"/>
                <a:gd name="T76" fmla="*/ 137 w 189"/>
                <a:gd name="T77" fmla="*/ 266 h 277"/>
                <a:gd name="T78" fmla="*/ 153 w 189"/>
                <a:gd name="T79" fmla="*/ 266 h 277"/>
                <a:gd name="T80" fmla="*/ 166 w 189"/>
                <a:gd name="T81" fmla="*/ 263 h 277"/>
                <a:gd name="T82" fmla="*/ 175 w 189"/>
                <a:gd name="T83" fmla="*/ 256 h 277"/>
                <a:gd name="T84" fmla="*/ 167 w 189"/>
                <a:gd name="T85" fmla="*/ 245 h 277"/>
                <a:gd name="T86" fmla="*/ 153 w 189"/>
                <a:gd name="T87" fmla="*/ 223 h 277"/>
                <a:gd name="T88" fmla="*/ 140 w 189"/>
                <a:gd name="T89" fmla="*/ 204 h 277"/>
                <a:gd name="T90" fmla="*/ 129 w 189"/>
                <a:gd name="T91" fmla="*/ 190 h 277"/>
                <a:gd name="T92" fmla="*/ 118 w 189"/>
                <a:gd name="T93" fmla="*/ 174 h 277"/>
                <a:gd name="T94" fmla="*/ 107 w 189"/>
                <a:gd name="T95" fmla="*/ 155 h 277"/>
                <a:gd name="T96" fmla="*/ 94 w 189"/>
                <a:gd name="T97" fmla="*/ 137 h 277"/>
                <a:gd name="T98" fmla="*/ 81 w 189"/>
                <a:gd name="T99" fmla="*/ 120 h 277"/>
                <a:gd name="T100" fmla="*/ 70 w 189"/>
                <a:gd name="T101" fmla="*/ 102 h 277"/>
                <a:gd name="T102" fmla="*/ 57 w 189"/>
                <a:gd name="T103" fmla="*/ 84 h 277"/>
                <a:gd name="T104" fmla="*/ 46 w 189"/>
                <a:gd name="T105" fmla="*/ 67 h 277"/>
                <a:gd name="T106" fmla="*/ 35 w 189"/>
                <a:gd name="T107" fmla="*/ 53 h 277"/>
                <a:gd name="T108" fmla="*/ 27 w 189"/>
                <a:gd name="T109" fmla="*/ 38 h 277"/>
                <a:gd name="T110" fmla="*/ 9 w 189"/>
                <a:gd name="T111" fmla="*/ 14 h 277"/>
                <a:gd name="T112" fmla="*/ 0 w 189"/>
                <a:gd name="T113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9" h="277">
                  <a:moveTo>
                    <a:pt x="16" y="0"/>
                  </a:moveTo>
                  <a:lnTo>
                    <a:pt x="17" y="2"/>
                  </a:lnTo>
                  <a:lnTo>
                    <a:pt x="19" y="5"/>
                  </a:lnTo>
                  <a:lnTo>
                    <a:pt x="22" y="11"/>
                  </a:lnTo>
                  <a:lnTo>
                    <a:pt x="25" y="16"/>
                  </a:lnTo>
                  <a:lnTo>
                    <a:pt x="30" y="22"/>
                  </a:lnTo>
                  <a:lnTo>
                    <a:pt x="35" y="30"/>
                  </a:lnTo>
                  <a:lnTo>
                    <a:pt x="43" y="40"/>
                  </a:lnTo>
                  <a:lnTo>
                    <a:pt x="46" y="43"/>
                  </a:lnTo>
                  <a:lnTo>
                    <a:pt x="48" y="48"/>
                  </a:lnTo>
                  <a:lnTo>
                    <a:pt x="51" y="53"/>
                  </a:lnTo>
                  <a:lnTo>
                    <a:pt x="56" y="59"/>
                  </a:lnTo>
                  <a:lnTo>
                    <a:pt x="59" y="64"/>
                  </a:lnTo>
                  <a:lnTo>
                    <a:pt x="64" y="69"/>
                  </a:lnTo>
                  <a:lnTo>
                    <a:pt x="67" y="75"/>
                  </a:lnTo>
                  <a:lnTo>
                    <a:pt x="72" y="81"/>
                  </a:lnTo>
                  <a:lnTo>
                    <a:pt x="75" y="86"/>
                  </a:lnTo>
                  <a:lnTo>
                    <a:pt x="80" y="92"/>
                  </a:lnTo>
                  <a:lnTo>
                    <a:pt x="83" y="99"/>
                  </a:lnTo>
                  <a:lnTo>
                    <a:pt x="87" y="105"/>
                  </a:lnTo>
                  <a:lnTo>
                    <a:pt x="91" y="110"/>
                  </a:lnTo>
                  <a:lnTo>
                    <a:pt x="95" y="116"/>
                  </a:lnTo>
                  <a:lnTo>
                    <a:pt x="100" y="123"/>
                  </a:lnTo>
                  <a:lnTo>
                    <a:pt x="105" y="129"/>
                  </a:lnTo>
                  <a:lnTo>
                    <a:pt x="108" y="135"/>
                  </a:lnTo>
                  <a:lnTo>
                    <a:pt x="113" y="142"/>
                  </a:lnTo>
                  <a:lnTo>
                    <a:pt x="116" y="147"/>
                  </a:lnTo>
                  <a:lnTo>
                    <a:pt x="121" y="153"/>
                  </a:lnTo>
                  <a:lnTo>
                    <a:pt x="124" y="159"/>
                  </a:lnTo>
                  <a:lnTo>
                    <a:pt x="129" y="166"/>
                  </a:lnTo>
                  <a:lnTo>
                    <a:pt x="132" y="172"/>
                  </a:lnTo>
                  <a:lnTo>
                    <a:pt x="137" y="177"/>
                  </a:lnTo>
                  <a:lnTo>
                    <a:pt x="140" y="183"/>
                  </a:lnTo>
                  <a:lnTo>
                    <a:pt x="145" y="188"/>
                  </a:lnTo>
                  <a:lnTo>
                    <a:pt x="146" y="193"/>
                  </a:lnTo>
                  <a:lnTo>
                    <a:pt x="151" y="199"/>
                  </a:lnTo>
                  <a:lnTo>
                    <a:pt x="154" y="204"/>
                  </a:lnTo>
                  <a:lnTo>
                    <a:pt x="158" y="210"/>
                  </a:lnTo>
                  <a:lnTo>
                    <a:pt x="161" y="215"/>
                  </a:lnTo>
                  <a:lnTo>
                    <a:pt x="164" y="220"/>
                  </a:lnTo>
                  <a:lnTo>
                    <a:pt x="170" y="228"/>
                  </a:lnTo>
                  <a:lnTo>
                    <a:pt x="175" y="237"/>
                  </a:lnTo>
                  <a:lnTo>
                    <a:pt x="178" y="244"/>
                  </a:lnTo>
                  <a:lnTo>
                    <a:pt x="183" y="252"/>
                  </a:lnTo>
                  <a:lnTo>
                    <a:pt x="185" y="256"/>
                  </a:lnTo>
                  <a:lnTo>
                    <a:pt x="188" y="261"/>
                  </a:lnTo>
                  <a:lnTo>
                    <a:pt x="188" y="264"/>
                  </a:lnTo>
                  <a:lnTo>
                    <a:pt x="189" y="266"/>
                  </a:lnTo>
                  <a:lnTo>
                    <a:pt x="186" y="268"/>
                  </a:lnTo>
                  <a:lnTo>
                    <a:pt x="183" y="269"/>
                  </a:lnTo>
                  <a:lnTo>
                    <a:pt x="178" y="271"/>
                  </a:lnTo>
                  <a:lnTo>
                    <a:pt x="173" y="272"/>
                  </a:lnTo>
                  <a:lnTo>
                    <a:pt x="166" y="272"/>
                  </a:lnTo>
                  <a:lnTo>
                    <a:pt x="161" y="274"/>
                  </a:lnTo>
                  <a:lnTo>
                    <a:pt x="153" y="274"/>
                  </a:lnTo>
                  <a:lnTo>
                    <a:pt x="146" y="277"/>
                  </a:lnTo>
                  <a:lnTo>
                    <a:pt x="138" y="277"/>
                  </a:lnTo>
                  <a:lnTo>
                    <a:pt x="130" y="277"/>
                  </a:lnTo>
                  <a:lnTo>
                    <a:pt x="124" y="277"/>
                  </a:lnTo>
                  <a:lnTo>
                    <a:pt x="118" y="277"/>
                  </a:lnTo>
                  <a:lnTo>
                    <a:pt x="111" y="276"/>
                  </a:lnTo>
                  <a:lnTo>
                    <a:pt x="108" y="276"/>
                  </a:lnTo>
                  <a:lnTo>
                    <a:pt x="107" y="274"/>
                  </a:lnTo>
                  <a:lnTo>
                    <a:pt x="105" y="274"/>
                  </a:lnTo>
                  <a:lnTo>
                    <a:pt x="102" y="271"/>
                  </a:lnTo>
                  <a:lnTo>
                    <a:pt x="100" y="266"/>
                  </a:lnTo>
                  <a:lnTo>
                    <a:pt x="95" y="258"/>
                  </a:lnTo>
                  <a:lnTo>
                    <a:pt x="92" y="250"/>
                  </a:lnTo>
                  <a:lnTo>
                    <a:pt x="89" y="244"/>
                  </a:lnTo>
                  <a:lnTo>
                    <a:pt x="87" y="239"/>
                  </a:lnTo>
                  <a:lnTo>
                    <a:pt x="84" y="233"/>
                  </a:lnTo>
                  <a:lnTo>
                    <a:pt x="81" y="228"/>
                  </a:lnTo>
                  <a:lnTo>
                    <a:pt x="80" y="220"/>
                  </a:lnTo>
                  <a:lnTo>
                    <a:pt x="76" y="215"/>
                  </a:lnTo>
                  <a:lnTo>
                    <a:pt x="73" y="207"/>
                  </a:lnTo>
                  <a:lnTo>
                    <a:pt x="72" y="202"/>
                  </a:lnTo>
                  <a:lnTo>
                    <a:pt x="68" y="196"/>
                  </a:lnTo>
                  <a:lnTo>
                    <a:pt x="65" y="190"/>
                  </a:lnTo>
                  <a:lnTo>
                    <a:pt x="62" y="182"/>
                  </a:lnTo>
                  <a:lnTo>
                    <a:pt x="60" y="177"/>
                  </a:lnTo>
                  <a:lnTo>
                    <a:pt x="57" y="170"/>
                  </a:lnTo>
                  <a:lnTo>
                    <a:pt x="54" y="166"/>
                  </a:lnTo>
                  <a:lnTo>
                    <a:pt x="52" y="159"/>
                  </a:lnTo>
                  <a:lnTo>
                    <a:pt x="51" y="155"/>
                  </a:lnTo>
                  <a:lnTo>
                    <a:pt x="46" y="147"/>
                  </a:lnTo>
                  <a:lnTo>
                    <a:pt x="43" y="140"/>
                  </a:lnTo>
                  <a:lnTo>
                    <a:pt x="41" y="135"/>
                  </a:lnTo>
                  <a:lnTo>
                    <a:pt x="41" y="135"/>
                  </a:lnTo>
                  <a:lnTo>
                    <a:pt x="49" y="131"/>
                  </a:lnTo>
                  <a:lnTo>
                    <a:pt x="49" y="132"/>
                  </a:lnTo>
                  <a:lnTo>
                    <a:pt x="51" y="137"/>
                  </a:lnTo>
                  <a:lnTo>
                    <a:pt x="54" y="143"/>
                  </a:lnTo>
                  <a:lnTo>
                    <a:pt x="57" y="151"/>
                  </a:lnTo>
                  <a:lnTo>
                    <a:pt x="60" y="156"/>
                  </a:lnTo>
                  <a:lnTo>
                    <a:pt x="62" y="161"/>
                  </a:lnTo>
                  <a:lnTo>
                    <a:pt x="64" y="167"/>
                  </a:lnTo>
                  <a:lnTo>
                    <a:pt x="67" y="172"/>
                  </a:lnTo>
                  <a:lnTo>
                    <a:pt x="70" y="177"/>
                  </a:lnTo>
                  <a:lnTo>
                    <a:pt x="72" y="183"/>
                  </a:lnTo>
                  <a:lnTo>
                    <a:pt x="75" y="190"/>
                  </a:lnTo>
                  <a:lnTo>
                    <a:pt x="78" y="198"/>
                  </a:lnTo>
                  <a:lnTo>
                    <a:pt x="81" y="202"/>
                  </a:lnTo>
                  <a:lnTo>
                    <a:pt x="84" y="209"/>
                  </a:lnTo>
                  <a:lnTo>
                    <a:pt x="86" y="215"/>
                  </a:lnTo>
                  <a:lnTo>
                    <a:pt x="89" y="221"/>
                  </a:lnTo>
                  <a:lnTo>
                    <a:pt x="92" y="226"/>
                  </a:lnTo>
                  <a:lnTo>
                    <a:pt x="94" y="233"/>
                  </a:lnTo>
                  <a:lnTo>
                    <a:pt x="97" y="237"/>
                  </a:lnTo>
                  <a:lnTo>
                    <a:pt x="100" y="242"/>
                  </a:lnTo>
                  <a:lnTo>
                    <a:pt x="105" y="250"/>
                  </a:lnTo>
                  <a:lnTo>
                    <a:pt x="110" y="258"/>
                  </a:lnTo>
                  <a:lnTo>
                    <a:pt x="111" y="263"/>
                  </a:lnTo>
                  <a:lnTo>
                    <a:pt x="116" y="266"/>
                  </a:lnTo>
                  <a:lnTo>
                    <a:pt x="119" y="266"/>
                  </a:lnTo>
                  <a:lnTo>
                    <a:pt x="127" y="266"/>
                  </a:lnTo>
                  <a:lnTo>
                    <a:pt x="132" y="266"/>
                  </a:lnTo>
                  <a:lnTo>
                    <a:pt x="137" y="266"/>
                  </a:lnTo>
                  <a:lnTo>
                    <a:pt x="142" y="266"/>
                  </a:lnTo>
                  <a:lnTo>
                    <a:pt x="148" y="266"/>
                  </a:lnTo>
                  <a:lnTo>
                    <a:pt x="153" y="266"/>
                  </a:lnTo>
                  <a:lnTo>
                    <a:pt x="156" y="264"/>
                  </a:lnTo>
                  <a:lnTo>
                    <a:pt x="161" y="264"/>
                  </a:lnTo>
                  <a:lnTo>
                    <a:pt x="166" y="263"/>
                  </a:lnTo>
                  <a:lnTo>
                    <a:pt x="172" y="261"/>
                  </a:lnTo>
                  <a:lnTo>
                    <a:pt x="175" y="260"/>
                  </a:lnTo>
                  <a:lnTo>
                    <a:pt x="175" y="256"/>
                  </a:lnTo>
                  <a:lnTo>
                    <a:pt x="172" y="255"/>
                  </a:lnTo>
                  <a:lnTo>
                    <a:pt x="170" y="250"/>
                  </a:lnTo>
                  <a:lnTo>
                    <a:pt x="167" y="245"/>
                  </a:lnTo>
                  <a:lnTo>
                    <a:pt x="162" y="239"/>
                  </a:lnTo>
                  <a:lnTo>
                    <a:pt x="158" y="231"/>
                  </a:lnTo>
                  <a:lnTo>
                    <a:pt x="153" y="223"/>
                  </a:lnTo>
                  <a:lnTo>
                    <a:pt x="146" y="215"/>
                  </a:lnTo>
                  <a:lnTo>
                    <a:pt x="143" y="210"/>
                  </a:lnTo>
                  <a:lnTo>
                    <a:pt x="140" y="204"/>
                  </a:lnTo>
                  <a:lnTo>
                    <a:pt x="137" y="199"/>
                  </a:lnTo>
                  <a:lnTo>
                    <a:pt x="134" y="194"/>
                  </a:lnTo>
                  <a:lnTo>
                    <a:pt x="129" y="190"/>
                  </a:lnTo>
                  <a:lnTo>
                    <a:pt x="126" y="183"/>
                  </a:lnTo>
                  <a:lnTo>
                    <a:pt x="123" y="178"/>
                  </a:lnTo>
                  <a:lnTo>
                    <a:pt x="118" y="174"/>
                  </a:lnTo>
                  <a:lnTo>
                    <a:pt x="115" y="167"/>
                  </a:lnTo>
                  <a:lnTo>
                    <a:pt x="110" y="161"/>
                  </a:lnTo>
                  <a:lnTo>
                    <a:pt x="107" y="155"/>
                  </a:lnTo>
                  <a:lnTo>
                    <a:pt x="102" y="150"/>
                  </a:lnTo>
                  <a:lnTo>
                    <a:pt x="99" y="143"/>
                  </a:lnTo>
                  <a:lnTo>
                    <a:pt x="94" y="137"/>
                  </a:lnTo>
                  <a:lnTo>
                    <a:pt x="91" y="131"/>
                  </a:lnTo>
                  <a:lnTo>
                    <a:pt x="87" y="126"/>
                  </a:lnTo>
                  <a:lnTo>
                    <a:pt x="81" y="120"/>
                  </a:lnTo>
                  <a:lnTo>
                    <a:pt x="78" y="113"/>
                  </a:lnTo>
                  <a:lnTo>
                    <a:pt x="73" y="107"/>
                  </a:lnTo>
                  <a:lnTo>
                    <a:pt x="70" y="102"/>
                  </a:lnTo>
                  <a:lnTo>
                    <a:pt x="65" y="96"/>
                  </a:lnTo>
                  <a:lnTo>
                    <a:pt x="62" y="89"/>
                  </a:lnTo>
                  <a:lnTo>
                    <a:pt x="57" y="84"/>
                  </a:lnTo>
                  <a:lnTo>
                    <a:pt x="54" y="78"/>
                  </a:lnTo>
                  <a:lnTo>
                    <a:pt x="49" y="73"/>
                  </a:lnTo>
                  <a:lnTo>
                    <a:pt x="46" y="67"/>
                  </a:lnTo>
                  <a:lnTo>
                    <a:pt x="43" y="62"/>
                  </a:lnTo>
                  <a:lnTo>
                    <a:pt x="40" y="57"/>
                  </a:lnTo>
                  <a:lnTo>
                    <a:pt x="35" y="53"/>
                  </a:lnTo>
                  <a:lnTo>
                    <a:pt x="32" y="46"/>
                  </a:lnTo>
                  <a:lnTo>
                    <a:pt x="30" y="43"/>
                  </a:lnTo>
                  <a:lnTo>
                    <a:pt x="27" y="38"/>
                  </a:lnTo>
                  <a:lnTo>
                    <a:pt x="21" y="29"/>
                  </a:lnTo>
                  <a:lnTo>
                    <a:pt x="16" y="22"/>
                  </a:lnTo>
                  <a:lnTo>
                    <a:pt x="9" y="14"/>
                  </a:lnTo>
                  <a:lnTo>
                    <a:pt x="8" y="10"/>
                  </a:lnTo>
                  <a:lnTo>
                    <a:pt x="1" y="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7"/>
            <p:cNvSpPr>
              <a:spLocks/>
            </p:cNvSpPr>
            <p:nvPr/>
          </p:nvSpPr>
          <p:spPr bwMode="auto">
            <a:xfrm>
              <a:off x="6454" y="2845"/>
              <a:ext cx="57" cy="97"/>
            </a:xfrm>
            <a:custGeom>
              <a:avLst/>
              <a:gdLst>
                <a:gd name="T0" fmla="*/ 11 w 57"/>
                <a:gd name="T1" fmla="*/ 1 h 97"/>
                <a:gd name="T2" fmla="*/ 57 w 57"/>
                <a:gd name="T3" fmla="*/ 95 h 97"/>
                <a:gd name="T4" fmla="*/ 43 w 57"/>
                <a:gd name="T5" fmla="*/ 97 h 97"/>
                <a:gd name="T6" fmla="*/ 0 w 57"/>
                <a:gd name="T7" fmla="*/ 0 h 97"/>
                <a:gd name="T8" fmla="*/ 11 w 57"/>
                <a:gd name="T9" fmla="*/ 1 h 97"/>
                <a:gd name="T10" fmla="*/ 11 w 57"/>
                <a:gd name="T11" fmla="*/ 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97">
                  <a:moveTo>
                    <a:pt x="11" y="1"/>
                  </a:moveTo>
                  <a:lnTo>
                    <a:pt x="57" y="95"/>
                  </a:lnTo>
                  <a:lnTo>
                    <a:pt x="43" y="97"/>
                  </a:lnTo>
                  <a:lnTo>
                    <a:pt x="0" y="0"/>
                  </a:lnTo>
                  <a:lnTo>
                    <a:pt x="11" y="1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8"/>
            <p:cNvSpPr>
              <a:spLocks/>
            </p:cNvSpPr>
            <p:nvPr/>
          </p:nvSpPr>
          <p:spPr bwMode="auto">
            <a:xfrm>
              <a:off x="6489" y="2978"/>
              <a:ext cx="97" cy="139"/>
            </a:xfrm>
            <a:custGeom>
              <a:avLst/>
              <a:gdLst>
                <a:gd name="T0" fmla="*/ 0 w 97"/>
                <a:gd name="T1" fmla="*/ 2 h 139"/>
                <a:gd name="T2" fmla="*/ 0 w 97"/>
                <a:gd name="T3" fmla="*/ 7 h 139"/>
                <a:gd name="T4" fmla="*/ 0 w 97"/>
                <a:gd name="T5" fmla="*/ 10 h 139"/>
                <a:gd name="T6" fmla="*/ 3 w 97"/>
                <a:gd name="T7" fmla="*/ 16 h 139"/>
                <a:gd name="T8" fmla="*/ 5 w 97"/>
                <a:gd name="T9" fmla="*/ 23 h 139"/>
                <a:gd name="T10" fmla="*/ 6 w 97"/>
                <a:gd name="T11" fmla="*/ 31 h 139"/>
                <a:gd name="T12" fmla="*/ 10 w 97"/>
                <a:gd name="T13" fmla="*/ 39 h 139"/>
                <a:gd name="T14" fmla="*/ 13 w 97"/>
                <a:gd name="T15" fmla="*/ 48 h 139"/>
                <a:gd name="T16" fmla="*/ 14 w 97"/>
                <a:gd name="T17" fmla="*/ 56 h 139"/>
                <a:gd name="T18" fmla="*/ 16 w 97"/>
                <a:gd name="T19" fmla="*/ 66 h 139"/>
                <a:gd name="T20" fmla="*/ 19 w 97"/>
                <a:gd name="T21" fmla="*/ 74 h 139"/>
                <a:gd name="T22" fmla="*/ 21 w 97"/>
                <a:gd name="T23" fmla="*/ 83 h 139"/>
                <a:gd name="T24" fmla="*/ 22 w 97"/>
                <a:gd name="T25" fmla="*/ 90 h 139"/>
                <a:gd name="T26" fmla="*/ 24 w 97"/>
                <a:gd name="T27" fmla="*/ 94 h 139"/>
                <a:gd name="T28" fmla="*/ 26 w 97"/>
                <a:gd name="T29" fmla="*/ 99 h 139"/>
                <a:gd name="T30" fmla="*/ 27 w 97"/>
                <a:gd name="T31" fmla="*/ 101 h 139"/>
                <a:gd name="T32" fmla="*/ 30 w 97"/>
                <a:gd name="T33" fmla="*/ 104 h 139"/>
                <a:gd name="T34" fmla="*/ 38 w 97"/>
                <a:gd name="T35" fmla="*/ 110 h 139"/>
                <a:gd name="T36" fmla="*/ 45 w 97"/>
                <a:gd name="T37" fmla="*/ 113 h 139"/>
                <a:gd name="T38" fmla="*/ 49 w 97"/>
                <a:gd name="T39" fmla="*/ 115 h 139"/>
                <a:gd name="T40" fmla="*/ 56 w 97"/>
                <a:gd name="T41" fmla="*/ 120 h 139"/>
                <a:gd name="T42" fmla="*/ 62 w 97"/>
                <a:gd name="T43" fmla="*/ 123 h 139"/>
                <a:gd name="T44" fmla="*/ 69 w 97"/>
                <a:gd name="T45" fmla="*/ 125 h 139"/>
                <a:gd name="T46" fmla="*/ 75 w 97"/>
                <a:gd name="T47" fmla="*/ 128 h 139"/>
                <a:gd name="T48" fmla="*/ 80 w 97"/>
                <a:gd name="T49" fmla="*/ 131 h 139"/>
                <a:gd name="T50" fmla="*/ 86 w 97"/>
                <a:gd name="T51" fmla="*/ 133 h 139"/>
                <a:gd name="T52" fmla="*/ 92 w 97"/>
                <a:gd name="T53" fmla="*/ 137 h 139"/>
                <a:gd name="T54" fmla="*/ 97 w 97"/>
                <a:gd name="T55" fmla="*/ 139 h 139"/>
                <a:gd name="T56" fmla="*/ 94 w 97"/>
                <a:gd name="T57" fmla="*/ 128 h 139"/>
                <a:gd name="T58" fmla="*/ 91 w 97"/>
                <a:gd name="T59" fmla="*/ 126 h 139"/>
                <a:gd name="T60" fmla="*/ 84 w 97"/>
                <a:gd name="T61" fmla="*/ 125 h 139"/>
                <a:gd name="T62" fmla="*/ 80 w 97"/>
                <a:gd name="T63" fmla="*/ 121 h 139"/>
                <a:gd name="T64" fmla="*/ 75 w 97"/>
                <a:gd name="T65" fmla="*/ 120 h 139"/>
                <a:gd name="T66" fmla="*/ 70 w 97"/>
                <a:gd name="T67" fmla="*/ 118 h 139"/>
                <a:gd name="T68" fmla="*/ 65 w 97"/>
                <a:gd name="T69" fmla="*/ 117 h 139"/>
                <a:gd name="T70" fmla="*/ 61 w 97"/>
                <a:gd name="T71" fmla="*/ 113 h 139"/>
                <a:gd name="T72" fmla="*/ 54 w 97"/>
                <a:gd name="T73" fmla="*/ 112 h 139"/>
                <a:gd name="T74" fmla="*/ 49 w 97"/>
                <a:gd name="T75" fmla="*/ 109 h 139"/>
                <a:gd name="T76" fmla="*/ 45 w 97"/>
                <a:gd name="T77" fmla="*/ 107 h 139"/>
                <a:gd name="T78" fmla="*/ 38 w 97"/>
                <a:gd name="T79" fmla="*/ 102 h 139"/>
                <a:gd name="T80" fmla="*/ 37 w 97"/>
                <a:gd name="T81" fmla="*/ 99 h 139"/>
                <a:gd name="T82" fmla="*/ 35 w 97"/>
                <a:gd name="T83" fmla="*/ 96 h 139"/>
                <a:gd name="T84" fmla="*/ 33 w 97"/>
                <a:gd name="T85" fmla="*/ 93 h 139"/>
                <a:gd name="T86" fmla="*/ 32 w 97"/>
                <a:gd name="T87" fmla="*/ 86 h 139"/>
                <a:gd name="T88" fmla="*/ 30 w 97"/>
                <a:gd name="T89" fmla="*/ 80 h 139"/>
                <a:gd name="T90" fmla="*/ 27 w 97"/>
                <a:gd name="T91" fmla="*/ 70 h 139"/>
                <a:gd name="T92" fmla="*/ 26 w 97"/>
                <a:gd name="T93" fmla="*/ 63 h 139"/>
                <a:gd name="T94" fmla="*/ 22 w 97"/>
                <a:gd name="T95" fmla="*/ 55 h 139"/>
                <a:gd name="T96" fmla="*/ 21 w 97"/>
                <a:gd name="T97" fmla="*/ 47 h 139"/>
                <a:gd name="T98" fmla="*/ 19 w 97"/>
                <a:gd name="T99" fmla="*/ 37 h 139"/>
                <a:gd name="T100" fmla="*/ 16 w 97"/>
                <a:gd name="T101" fmla="*/ 29 h 139"/>
                <a:gd name="T102" fmla="*/ 13 w 97"/>
                <a:gd name="T103" fmla="*/ 20 h 139"/>
                <a:gd name="T104" fmla="*/ 13 w 97"/>
                <a:gd name="T105" fmla="*/ 13 h 139"/>
                <a:gd name="T106" fmla="*/ 10 w 97"/>
                <a:gd name="T107" fmla="*/ 7 h 139"/>
                <a:gd name="T108" fmla="*/ 8 w 97"/>
                <a:gd name="T109" fmla="*/ 4 h 139"/>
                <a:gd name="T110" fmla="*/ 8 w 97"/>
                <a:gd name="T111" fmla="*/ 0 h 139"/>
                <a:gd name="T112" fmla="*/ 0 w 97"/>
                <a:gd name="T113" fmla="*/ 2 h 139"/>
                <a:gd name="T114" fmla="*/ 0 w 97"/>
                <a:gd name="T115" fmla="*/ 2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7" h="139">
                  <a:moveTo>
                    <a:pt x="0" y="2"/>
                  </a:moveTo>
                  <a:lnTo>
                    <a:pt x="0" y="7"/>
                  </a:lnTo>
                  <a:lnTo>
                    <a:pt x="0" y="10"/>
                  </a:lnTo>
                  <a:lnTo>
                    <a:pt x="3" y="16"/>
                  </a:lnTo>
                  <a:lnTo>
                    <a:pt x="5" y="23"/>
                  </a:lnTo>
                  <a:lnTo>
                    <a:pt x="6" y="31"/>
                  </a:lnTo>
                  <a:lnTo>
                    <a:pt x="10" y="39"/>
                  </a:lnTo>
                  <a:lnTo>
                    <a:pt x="13" y="48"/>
                  </a:lnTo>
                  <a:lnTo>
                    <a:pt x="14" y="56"/>
                  </a:lnTo>
                  <a:lnTo>
                    <a:pt x="16" y="66"/>
                  </a:lnTo>
                  <a:lnTo>
                    <a:pt x="19" y="74"/>
                  </a:lnTo>
                  <a:lnTo>
                    <a:pt x="21" y="83"/>
                  </a:lnTo>
                  <a:lnTo>
                    <a:pt x="22" y="90"/>
                  </a:lnTo>
                  <a:lnTo>
                    <a:pt x="24" y="94"/>
                  </a:lnTo>
                  <a:lnTo>
                    <a:pt x="26" y="99"/>
                  </a:lnTo>
                  <a:lnTo>
                    <a:pt x="27" y="101"/>
                  </a:lnTo>
                  <a:lnTo>
                    <a:pt x="30" y="104"/>
                  </a:lnTo>
                  <a:lnTo>
                    <a:pt x="38" y="110"/>
                  </a:lnTo>
                  <a:lnTo>
                    <a:pt x="45" y="113"/>
                  </a:lnTo>
                  <a:lnTo>
                    <a:pt x="49" y="115"/>
                  </a:lnTo>
                  <a:lnTo>
                    <a:pt x="56" y="120"/>
                  </a:lnTo>
                  <a:lnTo>
                    <a:pt x="62" y="123"/>
                  </a:lnTo>
                  <a:lnTo>
                    <a:pt x="69" y="125"/>
                  </a:lnTo>
                  <a:lnTo>
                    <a:pt x="75" y="128"/>
                  </a:lnTo>
                  <a:lnTo>
                    <a:pt x="80" y="131"/>
                  </a:lnTo>
                  <a:lnTo>
                    <a:pt x="86" y="133"/>
                  </a:lnTo>
                  <a:lnTo>
                    <a:pt x="92" y="137"/>
                  </a:lnTo>
                  <a:lnTo>
                    <a:pt x="97" y="139"/>
                  </a:lnTo>
                  <a:lnTo>
                    <a:pt x="94" y="128"/>
                  </a:lnTo>
                  <a:lnTo>
                    <a:pt x="91" y="126"/>
                  </a:lnTo>
                  <a:lnTo>
                    <a:pt x="84" y="125"/>
                  </a:lnTo>
                  <a:lnTo>
                    <a:pt x="80" y="121"/>
                  </a:lnTo>
                  <a:lnTo>
                    <a:pt x="75" y="120"/>
                  </a:lnTo>
                  <a:lnTo>
                    <a:pt x="70" y="118"/>
                  </a:lnTo>
                  <a:lnTo>
                    <a:pt x="65" y="117"/>
                  </a:lnTo>
                  <a:lnTo>
                    <a:pt x="61" y="113"/>
                  </a:lnTo>
                  <a:lnTo>
                    <a:pt x="54" y="112"/>
                  </a:lnTo>
                  <a:lnTo>
                    <a:pt x="49" y="109"/>
                  </a:lnTo>
                  <a:lnTo>
                    <a:pt x="45" y="107"/>
                  </a:lnTo>
                  <a:lnTo>
                    <a:pt x="38" y="102"/>
                  </a:lnTo>
                  <a:lnTo>
                    <a:pt x="37" y="99"/>
                  </a:lnTo>
                  <a:lnTo>
                    <a:pt x="35" y="96"/>
                  </a:lnTo>
                  <a:lnTo>
                    <a:pt x="33" y="93"/>
                  </a:lnTo>
                  <a:lnTo>
                    <a:pt x="32" y="86"/>
                  </a:lnTo>
                  <a:lnTo>
                    <a:pt x="30" y="80"/>
                  </a:lnTo>
                  <a:lnTo>
                    <a:pt x="27" y="70"/>
                  </a:lnTo>
                  <a:lnTo>
                    <a:pt x="26" y="63"/>
                  </a:lnTo>
                  <a:lnTo>
                    <a:pt x="22" y="55"/>
                  </a:lnTo>
                  <a:lnTo>
                    <a:pt x="21" y="47"/>
                  </a:lnTo>
                  <a:lnTo>
                    <a:pt x="19" y="37"/>
                  </a:lnTo>
                  <a:lnTo>
                    <a:pt x="16" y="29"/>
                  </a:lnTo>
                  <a:lnTo>
                    <a:pt x="13" y="20"/>
                  </a:lnTo>
                  <a:lnTo>
                    <a:pt x="13" y="13"/>
                  </a:lnTo>
                  <a:lnTo>
                    <a:pt x="10" y="7"/>
                  </a:lnTo>
                  <a:lnTo>
                    <a:pt x="8" y="4"/>
                  </a:lnTo>
                  <a:lnTo>
                    <a:pt x="8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9"/>
            <p:cNvSpPr>
              <a:spLocks/>
            </p:cNvSpPr>
            <p:nvPr/>
          </p:nvSpPr>
          <p:spPr bwMode="auto">
            <a:xfrm>
              <a:off x="6444" y="2845"/>
              <a:ext cx="42" cy="97"/>
            </a:xfrm>
            <a:custGeom>
              <a:avLst/>
              <a:gdLst>
                <a:gd name="T0" fmla="*/ 32 w 42"/>
                <a:gd name="T1" fmla="*/ 97 h 97"/>
                <a:gd name="T2" fmla="*/ 0 w 42"/>
                <a:gd name="T3" fmla="*/ 0 h 97"/>
                <a:gd name="T4" fmla="*/ 7 w 42"/>
                <a:gd name="T5" fmla="*/ 0 h 97"/>
                <a:gd name="T6" fmla="*/ 42 w 42"/>
                <a:gd name="T7" fmla="*/ 97 h 97"/>
                <a:gd name="T8" fmla="*/ 32 w 42"/>
                <a:gd name="T9" fmla="*/ 97 h 97"/>
                <a:gd name="T10" fmla="*/ 32 w 42"/>
                <a:gd name="T11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97">
                  <a:moveTo>
                    <a:pt x="32" y="97"/>
                  </a:moveTo>
                  <a:lnTo>
                    <a:pt x="0" y="0"/>
                  </a:lnTo>
                  <a:lnTo>
                    <a:pt x="7" y="0"/>
                  </a:lnTo>
                  <a:lnTo>
                    <a:pt x="42" y="97"/>
                  </a:lnTo>
                  <a:lnTo>
                    <a:pt x="32" y="97"/>
                  </a:lnTo>
                  <a:lnTo>
                    <a:pt x="32" y="97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0"/>
            <p:cNvSpPr>
              <a:spLocks/>
            </p:cNvSpPr>
            <p:nvPr/>
          </p:nvSpPr>
          <p:spPr bwMode="auto">
            <a:xfrm>
              <a:off x="6430" y="2982"/>
              <a:ext cx="16" cy="86"/>
            </a:xfrm>
            <a:custGeom>
              <a:avLst/>
              <a:gdLst>
                <a:gd name="T0" fmla="*/ 2 w 16"/>
                <a:gd name="T1" fmla="*/ 86 h 86"/>
                <a:gd name="T2" fmla="*/ 3 w 16"/>
                <a:gd name="T3" fmla="*/ 82 h 86"/>
                <a:gd name="T4" fmla="*/ 10 w 16"/>
                <a:gd name="T5" fmla="*/ 79 h 86"/>
                <a:gd name="T6" fmla="*/ 13 w 16"/>
                <a:gd name="T7" fmla="*/ 73 h 86"/>
                <a:gd name="T8" fmla="*/ 16 w 16"/>
                <a:gd name="T9" fmla="*/ 68 h 86"/>
                <a:gd name="T10" fmla="*/ 16 w 16"/>
                <a:gd name="T11" fmla="*/ 66 h 86"/>
                <a:gd name="T12" fmla="*/ 16 w 16"/>
                <a:gd name="T13" fmla="*/ 63 h 86"/>
                <a:gd name="T14" fmla="*/ 16 w 16"/>
                <a:gd name="T15" fmla="*/ 59 h 86"/>
                <a:gd name="T16" fmla="*/ 16 w 16"/>
                <a:gd name="T17" fmla="*/ 54 h 86"/>
                <a:gd name="T18" fmla="*/ 14 w 16"/>
                <a:gd name="T19" fmla="*/ 49 h 86"/>
                <a:gd name="T20" fmla="*/ 14 w 16"/>
                <a:gd name="T21" fmla="*/ 43 h 86"/>
                <a:gd name="T22" fmla="*/ 13 w 16"/>
                <a:gd name="T23" fmla="*/ 36 h 86"/>
                <a:gd name="T24" fmla="*/ 13 w 16"/>
                <a:gd name="T25" fmla="*/ 31 h 86"/>
                <a:gd name="T26" fmla="*/ 13 w 16"/>
                <a:gd name="T27" fmla="*/ 25 h 86"/>
                <a:gd name="T28" fmla="*/ 11 w 16"/>
                <a:gd name="T29" fmla="*/ 19 h 86"/>
                <a:gd name="T30" fmla="*/ 11 w 16"/>
                <a:gd name="T31" fmla="*/ 12 h 86"/>
                <a:gd name="T32" fmla="*/ 11 w 16"/>
                <a:gd name="T33" fmla="*/ 8 h 86"/>
                <a:gd name="T34" fmla="*/ 11 w 16"/>
                <a:gd name="T35" fmla="*/ 1 h 86"/>
                <a:gd name="T36" fmla="*/ 11 w 16"/>
                <a:gd name="T37" fmla="*/ 0 h 86"/>
                <a:gd name="T38" fmla="*/ 3 w 16"/>
                <a:gd name="T39" fmla="*/ 0 h 86"/>
                <a:gd name="T40" fmla="*/ 3 w 16"/>
                <a:gd name="T41" fmla="*/ 1 h 86"/>
                <a:gd name="T42" fmla="*/ 3 w 16"/>
                <a:gd name="T43" fmla="*/ 8 h 86"/>
                <a:gd name="T44" fmla="*/ 3 w 16"/>
                <a:gd name="T45" fmla="*/ 12 h 86"/>
                <a:gd name="T46" fmla="*/ 5 w 16"/>
                <a:gd name="T47" fmla="*/ 17 h 86"/>
                <a:gd name="T48" fmla="*/ 5 w 16"/>
                <a:gd name="T49" fmla="*/ 22 h 86"/>
                <a:gd name="T50" fmla="*/ 6 w 16"/>
                <a:gd name="T51" fmla="*/ 28 h 86"/>
                <a:gd name="T52" fmla="*/ 6 w 16"/>
                <a:gd name="T53" fmla="*/ 35 h 86"/>
                <a:gd name="T54" fmla="*/ 8 w 16"/>
                <a:gd name="T55" fmla="*/ 39 h 86"/>
                <a:gd name="T56" fmla="*/ 8 w 16"/>
                <a:gd name="T57" fmla="*/ 44 h 86"/>
                <a:gd name="T58" fmla="*/ 8 w 16"/>
                <a:gd name="T59" fmla="*/ 51 h 86"/>
                <a:gd name="T60" fmla="*/ 10 w 16"/>
                <a:gd name="T61" fmla="*/ 57 h 86"/>
                <a:gd name="T62" fmla="*/ 10 w 16"/>
                <a:gd name="T63" fmla="*/ 63 h 86"/>
                <a:gd name="T64" fmla="*/ 8 w 16"/>
                <a:gd name="T65" fmla="*/ 65 h 86"/>
                <a:gd name="T66" fmla="*/ 3 w 16"/>
                <a:gd name="T67" fmla="*/ 68 h 86"/>
                <a:gd name="T68" fmla="*/ 0 w 16"/>
                <a:gd name="T69" fmla="*/ 71 h 86"/>
                <a:gd name="T70" fmla="*/ 0 w 16"/>
                <a:gd name="T71" fmla="*/ 73 h 86"/>
                <a:gd name="T72" fmla="*/ 2 w 16"/>
                <a:gd name="T73" fmla="*/ 86 h 86"/>
                <a:gd name="T74" fmla="*/ 2 w 16"/>
                <a:gd name="T7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" h="86">
                  <a:moveTo>
                    <a:pt x="2" y="86"/>
                  </a:moveTo>
                  <a:lnTo>
                    <a:pt x="3" y="82"/>
                  </a:lnTo>
                  <a:lnTo>
                    <a:pt x="10" y="79"/>
                  </a:lnTo>
                  <a:lnTo>
                    <a:pt x="13" y="73"/>
                  </a:lnTo>
                  <a:lnTo>
                    <a:pt x="16" y="68"/>
                  </a:lnTo>
                  <a:lnTo>
                    <a:pt x="16" y="66"/>
                  </a:lnTo>
                  <a:lnTo>
                    <a:pt x="16" y="63"/>
                  </a:lnTo>
                  <a:lnTo>
                    <a:pt x="16" y="59"/>
                  </a:lnTo>
                  <a:lnTo>
                    <a:pt x="16" y="54"/>
                  </a:lnTo>
                  <a:lnTo>
                    <a:pt x="14" y="49"/>
                  </a:lnTo>
                  <a:lnTo>
                    <a:pt x="14" y="43"/>
                  </a:lnTo>
                  <a:lnTo>
                    <a:pt x="13" y="36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1" y="19"/>
                  </a:lnTo>
                  <a:lnTo>
                    <a:pt x="11" y="12"/>
                  </a:lnTo>
                  <a:lnTo>
                    <a:pt x="11" y="8"/>
                  </a:lnTo>
                  <a:lnTo>
                    <a:pt x="11" y="1"/>
                  </a:lnTo>
                  <a:lnTo>
                    <a:pt x="11" y="0"/>
                  </a:lnTo>
                  <a:lnTo>
                    <a:pt x="3" y="0"/>
                  </a:lnTo>
                  <a:lnTo>
                    <a:pt x="3" y="1"/>
                  </a:lnTo>
                  <a:lnTo>
                    <a:pt x="3" y="8"/>
                  </a:lnTo>
                  <a:lnTo>
                    <a:pt x="3" y="12"/>
                  </a:lnTo>
                  <a:lnTo>
                    <a:pt x="5" y="17"/>
                  </a:lnTo>
                  <a:lnTo>
                    <a:pt x="5" y="22"/>
                  </a:lnTo>
                  <a:lnTo>
                    <a:pt x="6" y="28"/>
                  </a:lnTo>
                  <a:lnTo>
                    <a:pt x="6" y="35"/>
                  </a:lnTo>
                  <a:lnTo>
                    <a:pt x="8" y="39"/>
                  </a:lnTo>
                  <a:lnTo>
                    <a:pt x="8" y="44"/>
                  </a:lnTo>
                  <a:lnTo>
                    <a:pt x="8" y="51"/>
                  </a:lnTo>
                  <a:lnTo>
                    <a:pt x="10" y="57"/>
                  </a:lnTo>
                  <a:lnTo>
                    <a:pt x="10" y="63"/>
                  </a:lnTo>
                  <a:lnTo>
                    <a:pt x="8" y="65"/>
                  </a:lnTo>
                  <a:lnTo>
                    <a:pt x="3" y="68"/>
                  </a:lnTo>
                  <a:lnTo>
                    <a:pt x="0" y="71"/>
                  </a:lnTo>
                  <a:lnTo>
                    <a:pt x="0" y="73"/>
                  </a:lnTo>
                  <a:lnTo>
                    <a:pt x="2" y="86"/>
                  </a:lnTo>
                  <a:lnTo>
                    <a:pt x="2" y="86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1"/>
            <p:cNvSpPr>
              <a:spLocks/>
            </p:cNvSpPr>
            <p:nvPr/>
          </p:nvSpPr>
          <p:spPr bwMode="auto">
            <a:xfrm>
              <a:off x="6425" y="2843"/>
              <a:ext cx="16" cy="105"/>
            </a:xfrm>
            <a:custGeom>
              <a:avLst/>
              <a:gdLst>
                <a:gd name="T0" fmla="*/ 8 w 16"/>
                <a:gd name="T1" fmla="*/ 105 h 105"/>
                <a:gd name="T2" fmla="*/ 0 w 16"/>
                <a:gd name="T3" fmla="*/ 2 h 105"/>
                <a:gd name="T4" fmla="*/ 5 w 16"/>
                <a:gd name="T5" fmla="*/ 0 h 105"/>
                <a:gd name="T6" fmla="*/ 16 w 16"/>
                <a:gd name="T7" fmla="*/ 104 h 105"/>
                <a:gd name="T8" fmla="*/ 8 w 16"/>
                <a:gd name="T9" fmla="*/ 105 h 105"/>
                <a:gd name="T10" fmla="*/ 8 w 16"/>
                <a:gd name="T1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05">
                  <a:moveTo>
                    <a:pt x="8" y="105"/>
                  </a:moveTo>
                  <a:lnTo>
                    <a:pt x="0" y="2"/>
                  </a:lnTo>
                  <a:lnTo>
                    <a:pt x="5" y="0"/>
                  </a:lnTo>
                  <a:lnTo>
                    <a:pt x="16" y="104"/>
                  </a:lnTo>
                  <a:lnTo>
                    <a:pt x="8" y="105"/>
                  </a:lnTo>
                  <a:lnTo>
                    <a:pt x="8" y="105"/>
                  </a:lnTo>
                  <a:close/>
                </a:path>
              </a:pathLst>
            </a:custGeom>
            <a:solidFill>
              <a:srgbClr val="1229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2"/>
            <p:cNvSpPr>
              <a:spLocks/>
            </p:cNvSpPr>
            <p:nvPr/>
          </p:nvSpPr>
          <p:spPr bwMode="auto">
            <a:xfrm>
              <a:off x="6319" y="2046"/>
              <a:ext cx="43" cy="95"/>
            </a:xfrm>
            <a:custGeom>
              <a:avLst/>
              <a:gdLst>
                <a:gd name="T0" fmla="*/ 17 w 43"/>
                <a:gd name="T1" fmla="*/ 0 h 95"/>
                <a:gd name="T2" fmla="*/ 9 w 43"/>
                <a:gd name="T3" fmla="*/ 0 h 95"/>
                <a:gd name="T4" fmla="*/ 4 w 43"/>
                <a:gd name="T5" fmla="*/ 6 h 95"/>
                <a:gd name="T6" fmla="*/ 1 w 43"/>
                <a:gd name="T7" fmla="*/ 9 h 95"/>
                <a:gd name="T8" fmla="*/ 0 w 43"/>
                <a:gd name="T9" fmla="*/ 14 h 95"/>
                <a:gd name="T10" fmla="*/ 0 w 43"/>
                <a:gd name="T11" fmla="*/ 20 h 95"/>
                <a:gd name="T12" fmla="*/ 1 w 43"/>
                <a:gd name="T13" fmla="*/ 25 h 95"/>
                <a:gd name="T14" fmla="*/ 1 w 43"/>
                <a:gd name="T15" fmla="*/ 31 h 95"/>
                <a:gd name="T16" fmla="*/ 3 w 43"/>
                <a:gd name="T17" fmla="*/ 41 h 95"/>
                <a:gd name="T18" fmla="*/ 3 w 43"/>
                <a:gd name="T19" fmla="*/ 46 h 95"/>
                <a:gd name="T20" fmla="*/ 3 w 43"/>
                <a:gd name="T21" fmla="*/ 51 h 95"/>
                <a:gd name="T22" fmla="*/ 3 w 43"/>
                <a:gd name="T23" fmla="*/ 55 h 95"/>
                <a:gd name="T24" fmla="*/ 3 w 43"/>
                <a:gd name="T25" fmla="*/ 60 h 95"/>
                <a:gd name="T26" fmla="*/ 3 w 43"/>
                <a:gd name="T27" fmla="*/ 70 h 95"/>
                <a:gd name="T28" fmla="*/ 4 w 43"/>
                <a:gd name="T29" fmla="*/ 78 h 95"/>
                <a:gd name="T30" fmla="*/ 4 w 43"/>
                <a:gd name="T31" fmla="*/ 84 h 95"/>
                <a:gd name="T32" fmla="*/ 8 w 43"/>
                <a:gd name="T33" fmla="*/ 89 h 95"/>
                <a:gd name="T34" fmla="*/ 9 w 43"/>
                <a:gd name="T35" fmla="*/ 90 h 95"/>
                <a:gd name="T36" fmla="*/ 16 w 43"/>
                <a:gd name="T37" fmla="*/ 92 h 95"/>
                <a:gd name="T38" fmla="*/ 22 w 43"/>
                <a:gd name="T39" fmla="*/ 93 h 95"/>
                <a:gd name="T40" fmla="*/ 28 w 43"/>
                <a:gd name="T41" fmla="*/ 95 h 95"/>
                <a:gd name="T42" fmla="*/ 33 w 43"/>
                <a:gd name="T43" fmla="*/ 95 h 95"/>
                <a:gd name="T44" fmla="*/ 38 w 43"/>
                <a:gd name="T45" fmla="*/ 95 h 95"/>
                <a:gd name="T46" fmla="*/ 41 w 43"/>
                <a:gd name="T47" fmla="*/ 93 h 95"/>
                <a:gd name="T48" fmla="*/ 43 w 43"/>
                <a:gd name="T49" fmla="*/ 92 h 95"/>
                <a:gd name="T50" fmla="*/ 39 w 43"/>
                <a:gd name="T51" fmla="*/ 86 h 95"/>
                <a:gd name="T52" fmla="*/ 36 w 43"/>
                <a:gd name="T53" fmla="*/ 79 h 95"/>
                <a:gd name="T54" fmla="*/ 32 w 43"/>
                <a:gd name="T55" fmla="*/ 71 h 95"/>
                <a:gd name="T56" fmla="*/ 28 w 43"/>
                <a:gd name="T57" fmla="*/ 63 h 95"/>
                <a:gd name="T58" fmla="*/ 24 w 43"/>
                <a:gd name="T59" fmla="*/ 55 h 95"/>
                <a:gd name="T60" fmla="*/ 20 w 43"/>
                <a:gd name="T61" fmla="*/ 46 h 95"/>
                <a:gd name="T62" fmla="*/ 17 w 43"/>
                <a:gd name="T63" fmla="*/ 38 h 95"/>
                <a:gd name="T64" fmla="*/ 17 w 43"/>
                <a:gd name="T65" fmla="*/ 31 h 95"/>
                <a:gd name="T66" fmla="*/ 17 w 43"/>
                <a:gd name="T67" fmla="*/ 25 h 95"/>
                <a:gd name="T68" fmla="*/ 20 w 43"/>
                <a:gd name="T69" fmla="*/ 20 h 95"/>
                <a:gd name="T70" fmla="*/ 24 w 43"/>
                <a:gd name="T71" fmla="*/ 14 h 95"/>
                <a:gd name="T72" fmla="*/ 25 w 43"/>
                <a:gd name="T73" fmla="*/ 12 h 95"/>
                <a:gd name="T74" fmla="*/ 27 w 43"/>
                <a:gd name="T75" fmla="*/ 8 h 95"/>
                <a:gd name="T76" fmla="*/ 27 w 43"/>
                <a:gd name="T77" fmla="*/ 4 h 95"/>
                <a:gd name="T78" fmla="*/ 24 w 43"/>
                <a:gd name="T79" fmla="*/ 1 h 95"/>
                <a:gd name="T80" fmla="*/ 17 w 43"/>
                <a:gd name="T81" fmla="*/ 0 h 95"/>
                <a:gd name="T82" fmla="*/ 17 w 43"/>
                <a:gd name="T8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3" h="95">
                  <a:moveTo>
                    <a:pt x="17" y="0"/>
                  </a:moveTo>
                  <a:lnTo>
                    <a:pt x="9" y="0"/>
                  </a:lnTo>
                  <a:lnTo>
                    <a:pt x="4" y="6"/>
                  </a:lnTo>
                  <a:lnTo>
                    <a:pt x="1" y="9"/>
                  </a:lnTo>
                  <a:lnTo>
                    <a:pt x="0" y="14"/>
                  </a:lnTo>
                  <a:lnTo>
                    <a:pt x="0" y="20"/>
                  </a:lnTo>
                  <a:lnTo>
                    <a:pt x="1" y="25"/>
                  </a:lnTo>
                  <a:lnTo>
                    <a:pt x="1" y="31"/>
                  </a:lnTo>
                  <a:lnTo>
                    <a:pt x="3" y="41"/>
                  </a:lnTo>
                  <a:lnTo>
                    <a:pt x="3" y="46"/>
                  </a:lnTo>
                  <a:lnTo>
                    <a:pt x="3" y="51"/>
                  </a:lnTo>
                  <a:lnTo>
                    <a:pt x="3" y="55"/>
                  </a:lnTo>
                  <a:lnTo>
                    <a:pt x="3" y="60"/>
                  </a:lnTo>
                  <a:lnTo>
                    <a:pt x="3" y="70"/>
                  </a:lnTo>
                  <a:lnTo>
                    <a:pt x="4" y="78"/>
                  </a:lnTo>
                  <a:lnTo>
                    <a:pt x="4" y="84"/>
                  </a:lnTo>
                  <a:lnTo>
                    <a:pt x="8" y="89"/>
                  </a:lnTo>
                  <a:lnTo>
                    <a:pt x="9" y="90"/>
                  </a:lnTo>
                  <a:lnTo>
                    <a:pt x="16" y="92"/>
                  </a:lnTo>
                  <a:lnTo>
                    <a:pt x="22" y="93"/>
                  </a:lnTo>
                  <a:lnTo>
                    <a:pt x="28" y="95"/>
                  </a:lnTo>
                  <a:lnTo>
                    <a:pt x="33" y="95"/>
                  </a:lnTo>
                  <a:lnTo>
                    <a:pt x="38" y="95"/>
                  </a:lnTo>
                  <a:lnTo>
                    <a:pt x="41" y="93"/>
                  </a:lnTo>
                  <a:lnTo>
                    <a:pt x="43" y="92"/>
                  </a:lnTo>
                  <a:lnTo>
                    <a:pt x="39" y="86"/>
                  </a:lnTo>
                  <a:lnTo>
                    <a:pt x="36" y="79"/>
                  </a:lnTo>
                  <a:lnTo>
                    <a:pt x="32" y="71"/>
                  </a:lnTo>
                  <a:lnTo>
                    <a:pt x="28" y="63"/>
                  </a:lnTo>
                  <a:lnTo>
                    <a:pt x="24" y="55"/>
                  </a:lnTo>
                  <a:lnTo>
                    <a:pt x="20" y="46"/>
                  </a:lnTo>
                  <a:lnTo>
                    <a:pt x="17" y="38"/>
                  </a:lnTo>
                  <a:lnTo>
                    <a:pt x="17" y="31"/>
                  </a:lnTo>
                  <a:lnTo>
                    <a:pt x="17" y="25"/>
                  </a:lnTo>
                  <a:lnTo>
                    <a:pt x="20" y="20"/>
                  </a:lnTo>
                  <a:lnTo>
                    <a:pt x="24" y="14"/>
                  </a:lnTo>
                  <a:lnTo>
                    <a:pt x="25" y="12"/>
                  </a:lnTo>
                  <a:lnTo>
                    <a:pt x="27" y="8"/>
                  </a:lnTo>
                  <a:lnTo>
                    <a:pt x="27" y="4"/>
                  </a:lnTo>
                  <a:lnTo>
                    <a:pt x="24" y="1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3"/>
            <p:cNvSpPr>
              <a:spLocks/>
            </p:cNvSpPr>
            <p:nvPr/>
          </p:nvSpPr>
          <p:spPr bwMode="auto">
            <a:xfrm>
              <a:off x="6073" y="2783"/>
              <a:ext cx="583" cy="44"/>
            </a:xfrm>
            <a:custGeom>
              <a:avLst/>
              <a:gdLst>
                <a:gd name="T0" fmla="*/ 563 w 583"/>
                <a:gd name="T1" fmla="*/ 0 h 44"/>
                <a:gd name="T2" fmla="*/ 550 w 583"/>
                <a:gd name="T3" fmla="*/ 0 h 44"/>
                <a:gd name="T4" fmla="*/ 532 w 583"/>
                <a:gd name="T5" fmla="*/ 0 h 44"/>
                <a:gd name="T6" fmla="*/ 510 w 583"/>
                <a:gd name="T7" fmla="*/ 0 h 44"/>
                <a:gd name="T8" fmla="*/ 485 w 583"/>
                <a:gd name="T9" fmla="*/ 1 h 44"/>
                <a:gd name="T10" fmla="*/ 453 w 583"/>
                <a:gd name="T11" fmla="*/ 1 h 44"/>
                <a:gd name="T12" fmla="*/ 419 w 583"/>
                <a:gd name="T13" fmla="*/ 1 h 44"/>
                <a:gd name="T14" fmla="*/ 384 w 583"/>
                <a:gd name="T15" fmla="*/ 3 h 44"/>
                <a:gd name="T16" fmla="*/ 346 w 583"/>
                <a:gd name="T17" fmla="*/ 4 h 44"/>
                <a:gd name="T18" fmla="*/ 308 w 583"/>
                <a:gd name="T19" fmla="*/ 4 h 44"/>
                <a:gd name="T20" fmla="*/ 270 w 583"/>
                <a:gd name="T21" fmla="*/ 6 h 44"/>
                <a:gd name="T22" fmla="*/ 230 w 583"/>
                <a:gd name="T23" fmla="*/ 6 h 44"/>
                <a:gd name="T24" fmla="*/ 193 w 583"/>
                <a:gd name="T25" fmla="*/ 8 h 44"/>
                <a:gd name="T26" fmla="*/ 156 w 583"/>
                <a:gd name="T27" fmla="*/ 9 h 44"/>
                <a:gd name="T28" fmla="*/ 125 w 583"/>
                <a:gd name="T29" fmla="*/ 11 h 44"/>
                <a:gd name="T30" fmla="*/ 93 w 583"/>
                <a:gd name="T31" fmla="*/ 12 h 44"/>
                <a:gd name="T32" fmla="*/ 67 w 583"/>
                <a:gd name="T33" fmla="*/ 14 h 44"/>
                <a:gd name="T34" fmla="*/ 45 w 583"/>
                <a:gd name="T35" fmla="*/ 16 h 44"/>
                <a:gd name="T36" fmla="*/ 27 w 583"/>
                <a:gd name="T37" fmla="*/ 17 h 44"/>
                <a:gd name="T38" fmla="*/ 15 w 583"/>
                <a:gd name="T39" fmla="*/ 20 h 44"/>
                <a:gd name="T40" fmla="*/ 4 w 583"/>
                <a:gd name="T41" fmla="*/ 31 h 44"/>
                <a:gd name="T42" fmla="*/ 2 w 583"/>
                <a:gd name="T43" fmla="*/ 39 h 44"/>
                <a:gd name="T44" fmla="*/ 21 w 583"/>
                <a:gd name="T45" fmla="*/ 44 h 44"/>
                <a:gd name="T46" fmla="*/ 31 w 583"/>
                <a:gd name="T47" fmla="*/ 43 h 44"/>
                <a:gd name="T48" fmla="*/ 47 w 583"/>
                <a:gd name="T49" fmla="*/ 43 h 44"/>
                <a:gd name="T50" fmla="*/ 63 w 583"/>
                <a:gd name="T51" fmla="*/ 39 h 44"/>
                <a:gd name="T52" fmla="*/ 85 w 583"/>
                <a:gd name="T53" fmla="*/ 38 h 44"/>
                <a:gd name="T54" fmla="*/ 109 w 583"/>
                <a:gd name="T55" fmla="*/ 36 h 44"/>
                <a:gd name="T56" fmla="*/ 136 w 583"/>
                <a:gd name="T57" fmla="*/ 35 h 44"/>
                <a:gd name="T58" fmla="*/ 164 w 583"/>
                <a:gd name="T59" fmla="*/ 31 h 44"/>
                <a:gd name="T60" fmla="*/ 195 w 583"/>
                <a:gd name="T61" fmla="*/ 30 h 44"/>
                <a:gd name="T62" fmla="*/ 228 w 583"/>
                <a:gd name="T63" fmla="*/ 28 h 44"/>
                <a:gd name="T64" fmla="*/ 260 w 583"/>
                <a:gd name="T65" fmla="*/ 27 h 44"/>
                <a:gd name="T66" fmla="*/ 292 w 583"/>
                <a:gd name="T67" fmla="*/ 23 h 44"/>
                <a:gd name="T68" fmla="*/ 324 w 583"/>
                <a:gd name="T69" fmla="*/ 22 h 44"/>
                <a:gd name="T70" fmla="*/ 354 w 583"/>
                <a:gd name="T71" fmla="*/ 20 h 44"/>
                <a:gd name="T72" fmla="*/ 384 w 583"/>
                <a:gd name="T73" fmla="*/ 17 h 44"/>
                <a:gd name="T74" fmla="*/ 411 w 583"/>
                <a:gd name="T75" fmla="*/ 16 h 44"/>
                <a:gd name="T76" fmla="*/ 437 w 583"/>
                <a:gd name="T77" fmla="*/ 14 h 44"/>
                <a:gd name="T78" fmla="*/ 459 w 583"/>
                <a:gd name="T79" fmla="*/ 12 h 44"/>
                <a:gd name="T80" fmla="*/ 478 w 583"/>
                <a:gd name="T81" fmla="*/ 12 h 44"/>
                <a:gd name="T82" fmla="*/ 494 w 583"/>
                <a:gd name="T83" fmla="*/ 12 h 44"/>
                <a:gd name="T84" fmla="*/ 512 w 583"/>
                <a:gd name="T85" fmla="*/ 14 h 44"/>
                <a:gd name="T86" fmla="*/ 532 w 583"/>
                <a:gd name="T87" fmla="*/ 12 h 44"/>
                <a:gd name="T88" fmla="*/ 558 w 583"/>
                <a:gd name="T89" fmla="*/ 9 h 44"/>
                <a:gd name="T90" fmla="*/ 575 w 583"/>
                <a:gd name="T91" fmla="*/ 6 h 44"/>
                <a:gd name="T92" fmla="*/ 583 w 583"/>
                <a:gd name="T93" fmla="*/ 1 h 44"/>
                <a:gd name="T94" fmla="*/ 575 w 583"/>
                <a:gd name="T9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83" h="44">
                  <a:moveTo>
                    <a:pt x="569" y="0"/>
                  </a:moveTo>
                  <a:lnTo>
                    <a:pt x="567" y="0"/>
                  </a:lnTo>
                  <a:lnTo>
                    <a:pt x="563" y="0"/>
                  </a:lnTo>
                  <a:lnTo>
                    <a:pt x="559" y="0"/>
                  </a:lnTo>
                  <a:lnTo>
                    <a:pt x="555" y="0"/>
                  </a:lnTo>
                  <a:lnTo>
                    <a:pt x="550" y="0"/>
                  </a:lnTo>
                  <a:lnTo>
                    <a:pt x="545" y="0"/>
                  </a:lnTo>
                  <a:lnTo>
                    <a:pt x="539" y="0"/>
                  </a:lnTo>
                  <a:lnTo>
                    <a:pt x="532" y="0"/>
                  </a:lnTo>
                  <a:lnTo>
                    <a:pt x="524" y="0"/>
                  </a:lnTo>
                  <a:lnTo>
                    <a:pt x="518" y="0"/>
                  </a:lnTo>
                  <a:lnTo>
                    <a:pt x="510" y="0"/>
                  </a:lnTo>
                  <a:lnTo>
                    <a:pt x="502" y="0"/>
                  </a:lnTo>
                  <a:lnTo>
                    <a:pt x="492" y="0"/>
                  </a:lnTo>
                  <a:lnTo>
                    <a:pt x="485" y="1"/>
                  </a:lnTo>
                  <a:lnTo>
                    <a:pt x="473" y="1"/>
                  </a:lnTo>
                  <a:lnTo>
                    <a:pt x="462" y="1"/>
                  </a:lnTo>
                  <a:lnTo>
                    <a:pt x="453" y="1"/>
                  </a:lnTo>
                  <a:lnTo>
                    <a:pt x="443" y="1"/>
                  </a:lnTo>
                  <a:lnTo>
                    <a:pt x="430" y="1"/>
                  </a:lnTo>
                  <a:lnTo>
                    <a:pt x="419" y="1"/>
                  </a:lnTo>
                  <a:lnTo>
                    <a:pt x="408" y="1"/>
                  </a:lnTo>
                  <a:lnTo>
                    <a:pt x="397" y="3"/>
                  </a:lnTo>
                  <a:lnTo>
                    <a:pt x="384" y="3"/>
                  </a:lnTo>
                  <a:lnTo>
                    <a:pt x="371" y="3"/>
                  </a:lnTo>
                  <a:lnTo>
                    <a:pt x="359" y="3"/>
                  </a:lnTo>
                  <a:lnTo>
                    <a:pt x="346" y="4"/>
                  </a:lnTo>
                  <a:lnTo>
                    <a:pt x="333" y="4"/>
                  </a:lnTo>
                  <a:lnTo>
                    <a:pt x="321" y="4"/>
                  </a:lnTo>
                  <a:lnTo>
                    <a:pt x="308" y="4"/>
                  </a:lnTo>
                  <a:lnTo>
                    <a:pt x="297" y="6"/>
                  </a:lnTo>
                  <a:lnTo>
                    <a:pt x="282" y="6"/>
                  </a:lnTo>
                  <a:lnTo>
                    <a:pt x="270" y="6"/>
                  </a:lnTo>
                  <a:lnTo>
                    <a:pt x="255" y="6"/>
                  </a:lnTo>
                  <a:lnTo>
                    <a:pt x="244" y="6"/>
                  </a:lnTo>
                  <a:lnTo>
                    <a:pt x="230" y="6"/>
                  </a:lnTo>
                  <a:lnTo>
                    <a:pt x="217" y="8"/>
                  </a:lnTo>
                  <a:lnTo>
                    <a:pt x="206" y="8"/>
                  </a:lnTo>
                  <a:lnTo>
                    <a:pt x="193" y="8"/>
                  </a:lnTo>
                  <a:lnTo>
                    <a:pt x="180" y="8"/>
                  </a:lnTo>
                  <a:lnTo>
                    <a:pt x="169" y="9"/>
                  </a:lnTo>
                  <a:lnTo>
                    <a:pt x="156" y="9"/>
                  </a:lnTo>
                  <a:lnTo>
                    <a:pt x="145" y="9"/>
                  </a:lnTo>
                  <a:lnTo>
                    <a:pt x="136" y="9"/>
                  </a:lnTo>
                  <a:lnTo>
                    <a:pt x="125" y="11"/>
                  </a:lnTo>
                  <a:lnTo>
                    <a:pt x="113" y="12"/>
                  </a:lnTo>
                  <a:lnTo>
                    <a:pt x="104" y="12"/>
                  </a:lnTo>
                  <a:lnTo>
                    <a:pt x="93" y="12"/>
                  </a:lnTo>
                  <a:lnTo>
                    <a:pt x="85" y="12"/>
                  </a:lnTo>
                  <a:lnTo>
                    <a:pt x="75" y="14"/>
                  </a:lnTo>
                  <a:lnTo>
                    <a:pt x="67" y="14"/>
                  </a:lnTo>
                  <a:lnTo>
                    <a:pt x="59" y="14"/>
                  </a:lnTo>
                  <a:lnTo>
                    <a:pt x="51" y="16"/>
                  </a:lnTo>
                  <a:lnTo>
                    <a:pt x="45" y="16"/>
                  </a:lnTo>
                  <a:lnTo>
                    <a:pt x="39" y="17"/>
                  </a:lnTo>
                  <a:lnTo>
                    <a:pt x="32" y="17"/>
                  </a:lnTo>
                  <a:lnTo>
                    <a:pt x="27" y="17"/>
                  </a:lnTo>
                  <a:lnTo>
                    <a:pt x="23" y="19"/>
                  </a:lnTo>
                  <a:lnTo>
                    <a:pt x="20" y="20"/>
                  </a:lnTo>
                  <a:lnTo>
                    <a:pt x="15" y="20"/>
                  </a:lnTo>
                  <a:lnTo>
                    <a:pt x="12" y="23"/>
                  </a:lnTo>
                  <a:lnTo>
                    <a:pt x="7" y="28"/>
                  </a:lnTo>
                  <a:lnTo>
                    <a:pt x="4" y="31"/>
                  </a:lnTo>
                  <a:lnTo>
                    <a:pt x="0" y="35"/>
                  </a:lnTo>
                  <a:lnTo>
                    <a:pt x="2" y="38"/>
                  </a:lnTo>
                  <a:lnTo>
                    <a:pt x="2" y="39"/>
                  </a:lnTo>
                  <a:lnTo>
                    <a:pt x="7" y="41"/>
                  </a:lnTo>
                  <a:lnTo>
                    <a:pt x="12" y="43"/>
                  </a:lnTo>
                  <a:lnTo>
                    <a:pt x="21" y="44"/>
                  </a:lnTo>
                  <a:lnTo>
                    <a:pt x="23" y="43"/>
                  </a:lnTo>
                  <a:lnTo>
                    <a:pt x="29" y="43"/>
                  </a:lnTo>
                  <a:lnTo>
                    <a:pt x="31" y="43"/>
                  </a:lnTo>
                  <a:lnTo>
                    <a:pt x="35" y="43"/>
                  </a:lnTo>
                  <a:lnTo>
                    <a:pt x="40" y="43"/>
                  </a:lnTo>
                  <a:lnTo>
                    <a:pt x="47" y="43"/>
                  </a:lnTo>
                  <a:lnTo>
                    <a:pt x="51" y="41"/>
                  </a:lnTo>
                  <a:lnTo>
                    <a:pt x="56" y="39"/>
                  </a:lnTo>
                  <a:lnTo>
                    <a:pt x="63" y="39"/>
                  </a:lnTo>
                  <a:lnTo>
                    <a:pt x="70" y="39"/>
                  </a:lnTo>
                  <a:lnTo>
                    <a:pt x="77" y="38"/>
                  </a:lnTo>
                  <a:lnTo>
                    <a:pt x="85" y="38"/>
                  </a:lnTo>
                  <a:lnTo>
                    <a:pt x="93" y="38"/>
                  </a:lnTo>
                  <a:lnTo>
                    <a:pt x="101" y="38"/>
                  </a:lnTo>
                  <a:lnTo>
                    <a:pt x="109" y="36"/>
                  </a:lnTo>
                  <a:lnTo>
                    <a:pt x="117" y="36"/>
                  </a:lnTo>
                  <a:lnTo>
                    <a:pt x="126" y="35"/>
                  </a:lnTo>
                  <a:lnTo>
                    <a:pt x="136" y="35"/>
                  </a:lnTo>
                  <a:lnTo>
                    <a:pt x="145" y="35"/>
                  </a:lnTo>
                  <a:lnTo>
                    <a:pt x="155" y="33"/>
                  </a:lnTo>
                  <a:lnTo>
                    <a:pt x="164" y="31"/>
                  </a:lnTo>
                  <a:lnTo>
                    <a:pt x="176" y="31"/>
                  </a:lnTo>
                  <a:lnTo>
                    <a:pt x="185" y="31"/>
                  </a:lnTo>
                  <a:lnTo>
                    <a:pt x="195" y="30"/>
                  </a:lnTo>
                  <a:lnTo>
                    <a:pt x="206" y="30"/>
                  </a:lnTo>
                  <a:lnTo>
                    <a:pt x="217" y="30"/>
                  </a:lnTo>
                  <a:lnTo>
                    <a:pt x="228" y="28"/>
                  </a:lnTo>
                  <a:lnTo>
                    <a:pt x="238" y="28"/>
                  </a:lnTo>
                  <a:lnTo>
                    <a:pt x="249" y="27"/>
                  </a:lnTo>
                  <a:lnTo>
                    <a:pt x="260" y="27"/>
                  </a:lnTo>
                  <a:lnTo>
                    <a:pt x="270" y="25"/>
                  </a:lnTo>
                  <a:lnTo>
                    <a:pt x="281" y="23"/>
                  </a:lnTo>
                  <a:lnTo>
                    <a:pt x="292" y="23"/>
                  </a:lnTo>
                  <a:lnTo>
                    <a:pt x="301" y="23"/>
                  </a:lnTo>
                  <a:lnTo>
                    <a:pt x="313" y="22"/>
                  </a:lnTo>
                  <a:lnTo>
                    <a:pt x="324" y="22"/>
                  </a:lnTo>
                  <a:lnTo>
                    <a:pt x="335" y="20"/>
                  </a:lnTo>
                  <a:lnTo>
                    <a:pt x="344" y="20"/>
                  </a:lnTo>
                  <a:lnTo>
                    <a:pt x="354" y="20"/>
                  </a:lnTo>
                  <a:lnTo>
                    <a:pt x="365" y="19"/>
                  </a:lnTo>
                  <a:lnTo>
                    <a:pt x="375" y="17"/>
                  </a:lnTo>
                  <a:lnTo>
                    <a:pt x="384" y="17"/>
                  </a:lnTo>
                  <a:lnTo>
                    <a:pt x="392" y="17"/>
                  </a:lnTo>
                  <a:lnTo>
                    <a:pt x="403" y="16"/>
                  </a:lnTo>
                  <a:lnTo>
                    <a:pt x="411" y="16"/>
                  </a:lnTo>
                  <a:lnTo>
                    <a:pt x="421" y="16"/>
                  </a:lnTo>
                  <a:lnTo>
                    <a:pt x="429" y="16"/>
                  </a:lnTo>
                  <a:lnTo>
                    <a:pt x="437" y="14"/>
                  </a:lnTo>
                  <a:lnTo>
                    <a:pt x="445" y="14"/>
                  </a:lnTo>
                  <a:lnTo>
                    <a:pt x="453" y="14"/>
                  </a:lnTo>
                  <a:lnTo>
                    <a:pt x="459" y="12"/>
                  </a:lnTo>
                  <a:lnTo>
                    <a:pt x="465" y="12"/>
                  </a:lnTo>
                  <a:lnTo>
                    <a:pt x="472" y="12"/>
                  </a:lnTo>
                  <a:lnTo>
                    <a:pt x="478" y="12"/>
                  </a:lnTo>
                  <a:lnTo>
                    <a:pt x="485" y="12"/>
                  </a:lnTo>
                  <a:lnTo>
                    <a:pt x="489" y="12"/>
                  </a:lnTo>
                  <a:lnTo>
                    <a:pt x="494" y="12"/>
                  </a:lnTo>
                  <a:lnTo>
                    <a:pt x="499" y="12"/>
                  </a:lnTo>
                  <a:lnTo>
                    <a:pt x="505" y="12"/>
                  </a:lnTo>
                  <a:lnTo>
                    <a:pt x="512" y="14"/>
                  </a:lnTo>
                  <a:lnTo>
                    <a:pt x="516" y="14"/>
                  </a:lnTo>
                  <a:lnTo>
                    <a:pt x="524" y="14"/>
                  </a:lnTo>
                  <a:lnTo>
                    <a:pt x="532" y="12"/>
                  </a:lnTo>
                  <a:lnTo>
                    <a:pt x="542" y="12"/>
                  </a:lnTo>
                  <a:lnTo>
                    <a:pt x="550" y="11"/>
                  </a:lnTo>
                  <a:lnTo>
                    <a:pt x="558" y="9"/>
                  </a:lnTo>
                  <a:lnTo>
                    <a:pt x="563" y="9"/>
                  </a:lnTo>
                  <a:lnTo>
                    <a:pt x="571" y="8"/>
                  </a:lnTo>
                  <a:lnTo>
                    <a:pt x="575" y="6"/>
                  </a:lnTo>
                  <a:lnTo>
                    <a:pt x="580" y="4"/>
                  </a:lnTo>
                  <a:lnTo>
                    <a:pt x="582" y="3"/>
                  </a:lnTo>
                  <a:lnTo>
                    <a:pt x="583" y="1"/>
                  </a:lnTo>
                  <a:lnTo>
                    <a:pt x="583" y="1"/>
                  </a:lnTo>
                  <a:lnTo>
                    <a:pt x="580" y="0"/>
                  </a:lnTo>
                  <a:lnTo>
                    <a:pt x="575" y="0"/>
                  </a:lnTo>
                  <a:lnTo>
                    <a:pt x="569" y="0"/>
                  </a:lnTo>
                  <a:lnTo>
                    <a:pt x="569" y="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4"/>
            <p:cNvSpPr>
              <a:spLocks/>
            </p:cNvSpPr>
            <p:nvPr/>
          </p:nvSpPr>
          <p:spPr bwMode="auto">
            <a:xfrm>
              <a:off x="6188" y="2867"/>
              <a:ext cx="127" cy="258"/>
            </a:xfrm>
            <a:custGeom>
              <a:avLst/>
              <a:gdLst>
                <a:gd name="T0" fmla="*/ 13 w 127"/>
                <a:gd name="T1" fmla="*/ 247 h 258"/>
                <a:gd name="T2" fmla="*/ 16 w 127"/>
                <a:gd name="T3" fmla="*/ 240 h 258"/>
                <a:gd name="T4" fmla="*/ 22 w 127"/>
                <a:gd name="T5" fmla="*/ 231 h 258"/>
                <a:gd name="T6" fmla="*/ 29 w 127"/>
                <a:gd name="T7" fmla="*/ 216 h 258"/>
                <a:gd name="T8" fmla="*/ 37 w 127"/>
                <a:gd name="T9" fmla="*/ 199 h 258"/>
                <a:gd name="T10" fmla="*/ 45 w 127"/>
                <a:gd name="T11" fmla="*/ 180 h 258"/>
                <a:gd name="T12" fmla="*/ 53 w 127"/>
                <a:gd name="T13" fmla="*/ 166 h 258"/>
                <a:gd name="T14" fmla="*/ 59 w 127"/>
                <a:gd name="T15" fmla="*/ 156 h 258"/>
                <a:gd name="T16" fmla="*/ 64 w 127"/>
                <a:gd name="T17" fmla="*/ 145 h 258"/>
                <a:gd name="T18" fmla="*/ 69 w 127"/>
                <a:gd name="T19" fmla="*/ 134 h 258"/>
                <a:gd name="T20" fmla="*/ 73 w 127"/>
                <a:gd name="T21" fmla="*/ 123 h 258"/>
                <a:gd name="T22" fmla="*/ 78 w 127"/>
                <a:gd name="T23" fmla="*/ 113 h 258"/>
                <a:gd name="T24" fmla="*/ 83 w 127"/>
                <a:gd name="T25" fmla="*/ 102 h 258"/>
                <a:gd name="T26" fmla="*/ 89 w 127"/>
                <a:gd name="T27" fmla="*/ 91 h 258"/>
                <a:gd name="T28" fmla="*/ 92 w 127"/>
                <a:gd name="T29" fmla="*/ 81 h 258"/>
                <a:gd name="T30" fmla="*/ 97 w 127"/>
                <a:gd name="T31" fmla="*/ 70 h 258"/>
                <a:gd name="T32" fmla="*/ 105 w 127"/>
                <a:gd name="T33" fmla="*/ 56 h 258"/>
                <a:gd name="T34" fmla="*/ 112 w 127"/>
                <a:gd name="T35" fmla="*/ 38 h 258"/>
                <a:gd name="T36" fmla="*/ 118 w 127"/>
                <a:gd name="T37" fmla="*/ 25 h 258"/>
                <a:gd name="T38" fmla="*/ 123 w 127"/>
                <a:gd name="T39" fmla="*/ 13 h 258"/>
                <a:gd name="T40" fmla="*/ 124 w 127"/>
                <a:gd name="T41" fmla="*/ 6 h 258"/>
                <a:gd name="T42" fmla="*/ 124 w 127"/>
                <a:gd name="T43" fmla="*/ 0 h 258"/>
                <a:gd name="T44" fmla="*/ 116 w 127"/>
                <a:gd name="T45" fmla="*/ 11 h 258"/>
                <a:gd name="T46" fmla="*/ 108 w 127"/>
                <a:gd name="T47" fmla="*/ 22 h 258"/>
                <a:gd name="T48" fmla="*/ 100 w 127"/>
                <a:gd name="T49" fmla="*/ 40 h 258"/>
                <a:gd name="T50" fmla="*/ 92 w 127"/>
                <a:gd name="T51" fmla="*/ 53 h 258"/>
                <a:gd name="T52" fmla="*/ 88 w 127"/>
                <a:gd name="T53" fmla="*/ 64 h 258"/>
                <a:gd name="T54" fmla="*/ 83 w 127"/>
                <a:gd name="T55" fmla="*/ 73 h 258"/>
                <a:gd name="T56" fmla="*/ 78 w 127"/>
                <a:gd name="T57" fmla="*/ 84 h 258"/>
                <a:gd name="T58" fmla="*/ 73 w 127"/>
                <a:gd name="T59" fmla="*/ 94 h 258"/>
                <a:gd name="T60" fmla="*/ 70 w 127"/>
                <a:gd name="T61" fmla="*/ 103 h 258"/>
                <a:gd name="T62" fmla="*/ 65 w 127"/>
                <a:gd name="T63" fmla="*/ 113 h 258"/>
                <a:gd name="T64" fmla="*/ 61 w 127"/>
                <a:gd name="T65" fmla="*/ 123 h 258"/>
                <a:gd name="T66" fmla="*/ 54 w 127"/>
                <a:gd name="T67" fmla="*/ 134 h 258"/>
                <a:gd name="T68" fmla="*/ 49 w 127"/>
                <a:gd name="T69" fmla="*/ 143 h 258"/>
                <a:gd name="T70" fmla="*/ 45 w 127"/>
                <a:gd name="T71" fmla="*/ 154 h 258"/>
                <a:gd name="T72" fmla="*/ 38 w 127"/>
                <a:gd name="T73" fmla="*/ 166 h 258"/>
                <a:gd name="T74" fmla="*/ 34 w 127"/>
                <a:gd name="T75" fmla="*/ 178 h 258"/>
                <a:gd name="T76" fmla="*/ 29 w 127"/>
                <a:gd name="T77" fmla="*/ 189 h 258"/>
                <a:gd name="T78" fmla="*/ 22 w 127"/>
                <a:gd name="T79" fmla="*/ 201 h 258"/>
                <a:gd name="T80" fmla="*/ 18 w 127"/>
                <a:gd name="T81" fmla="*/ 210 h 258"/>
                <a:gd name="T82" fmla="*/ 10 w 127"/>
                <a:gd name="T83" fmla="*/ 223 h 258"/>
                <a:gd name="T84" fmla="*/ 3 w 127"/>
                <a:gd name="T85" fmla="*/ 237 h 258"/>
                <a:gd name="T86" fmla="*/ 0 w 127"/>
                <a:gd name="T87" fmla="*/ 245 h 258"/>
                <a:gd name="T88" fmla="*/ 0 w 127"/>
                <a:gd name="T89" fmla="*/ 250 h 258"/>
                <a:gd name="T90" fmla="*/ 2 w 127"/>
                <a:gd name="T91" fmla="*/ 258 h 258"/>
                <a:gd name="T92" fmla="*/ 6 w 127"/>
                <a:gd name="T93" fmla="*/ 255 h 258"/>
                <a:gd name="T94" fmla="*/ 13 w 127"/>
                <a:gd name="T95" fmla="*/ 25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27" h="258">
                  <a:moveTo>
                    <a:pt x="13" y="250"/>
                  </a:moveTo>
                  <a:lnTo>
                    <a:pt x="13" y="247"/>
                  </a:lnTo>
                  <a:lnTo>
                    <a:pt x="14" y="244"/>
                  </a:lnTo>
                  <a:lnTo>
                    <a:pt x="16" y="240"/>
                  </a:lnTo>
                  <a:lnTo>
                    <a:pt x="19" y="236"/>
                  </a:lnTo>
                  <a:lnTo>
                    <a:pt x="22" y="231"/>
                  </a:lnTo>
                  <a:lnTo>
                    <a:pt x="24" y="224"/>
                  </a:lnTo>
                  <a:lnTo>
                    <a:pt x="29" y="216"/>
                  </a:lnTo>
                  <a:lnTo>
                    <a:pt x="32" y="209"/>
                  </a:lnTo>
                  <a:lnTo>
                    <a:pt x="37" y="199"/>
                  </a:lnTo>
                  <a:lnTo>
                    <a:pt x="40" y="189"/>
                  </a:lnTo>
                  <a:lnTo>
                    <a:pt x="45" y="180"/>
                  </a:lnTo>
                  <a:lnTo>
                    <a:pt x="51" y="172"/>
                  </a:lnTo>
                  <a:lnTo>
                    <a:pt x="53" y="166"/>
                  </a:lnTo>
                  <a:lnTo>
                    <a:pt x="56" y="161"/>
                  </a:lnTo>
                  <a:lnTo>
                    <a:pt x="59" y="156"/>
                  </a:lnTo>
                  <a:lnTo>
                    <a:pt x="61" y="150"/>
                  </a:lnTo>
                  <a:lnTo>
                    <a:pt x="64" y="145"/>
                  </a:lnTo>
                  <a:lnTo>
                    <a:pt x="67" y="140"/>
                  </a:lnTo>
                  <a:lnTo>
                    <a:pt x="69" y="134"/>
                  </a:lnTo>
                  <a:lnTo>
                    <a:pt x="72" y="129"/>
                  </a:lnTo>
                  <a:lnTo>
                    <a:pt x="73" y="123"/>
                  </a:lnTo>
                  <a:lnTo>
                    <a:pt x="77" y="118"/>
                  </a:lnTo>
                  <a:lnTo>
                    <a:pt x="78" y="113"/>
                  </a:lnTo>
                  <a:lnTo>
                    <a:pt x="81" y="107"/>
                  </a:lnTo>
                  <a:lnTo>
                    <a:pt x="83" y="102"/>
                  </a:lnTo>
                  <a:lnTo>
                    <a:pt x="86" y="97"/>
                  </a:lnTo>
                  <a:lnTo>
                    <a:pt x="89" y="91"/>
                  </a:lnTo>
                  <a:lnTo>
                    <a:pt x="91" y="86"/>
                  </a:lnTo>
                  <a:lnTo>
                    <a:pt x="92" y="81"/>
                  </a:lnTo>
                  <a:lnTo>
                    <a:pt x="96" y="75"/>
                  </a:lnTo>
                  <a:lnTo>
                    <a:pt x="97" y="70"/>
                  </a:lnTo>
                  <a:lnTo>
                    <a:pt x="100" y="65"/>
                  </a:lnTo>
                  <a:lnTo>
                    <a:pt x="105" y="56"/>
                  </a:lnTo>
                  <a:lnTo>
                    <a:pt x="108" y="48"/>
                  </a:lnTo>
                  <a:lnTo>
                    <a:pt x="112" y="38"/>
                  </a:lnTo>
                  <a:lnTo>
                    <a:pt x="115" y="32"/>
                  </a:lnTo>
                  <a:lnTo>
                    <a:pt x="118" y="25"/>
                  </a:lnTo>
                  <a:lnTo>
                    <a:pt x="121" y="19"/>
                  </a:lnTo>
                  <a:lnTo>
                    <a:pt x="123" y="13"/>
                  </a:lnTo>
                  <a:lnTo>
                    <a:pt x="124" y="8"/>
                  </a:lnTo>
                  <a:lnTo>
                    <a:pt x="124" y="6"/>
                  </a:lnTo>
                  <a:lnTo>
                    <a:pt x="127" y="5"/>
                  </a:lnTo>
                  <a:lnTo>
                    <a:pt x="124" y="0"/>
                  </a:lnTo>
                  <a:lnTo>
                    <a:pt x="121" y="6"/>
                  </a:lnTo>
                  <a:lnTo>
                    <a:pt x="116" y="11"/>
                  </a:lnTo>
                  <a:lnTo>
                    <a:pt x="113" y="16"/>
                  </a:lnTo>
                  <a:lnTo>
                    <a:pt x="108" y="22"/>
                  </a:lnTo>
                  <a:lnTo>
                    <a:pt x="105" y="32"/>
                  </a:lnTo>
                  <a:lnTo>
                    <a:pt x="100" y="40"/>
                  </a:lnTo>
                  <a:lnTo>
                    <a:pt x="96" y="49"/>
                  </a:lnTo>
                  <a:lnTo>
                    <a:pt x="92" y="53"/>
                  </a:lnTo>
                  <a:lnTo>
                    <a:pt x="91" y="59"/>
                  </a:lnTo>
                  <a:lnTo>
                    <a:pt x="88" y="64"/>
                  </a:lnTo>
                  <a:lnTo>
                    <a:pt x="86" y="68"/>
                  </a:lnTo>
                  <a:lnTo>
                    <a:pt x="83" y="73"/>
                  </a:lnTo>
                  <a:lnTo>
                    <a:pt x="80" y="80"/>
                  </a:lnTo>
                  <a:lnTo>
                    <a:pt x="78" y="84"/>
                  </a:lnTo>
                  <a:lnTo>
                    <a:pt x="77" y="89"/>
                  </a:lnTo>
                  <a:lnTo>
                    <a:pt x="73" y="94"/>
                  </a:lnTo>
                  <a:lnTo>
                    <a:pt x="72" y="99"/>
                  </a:lnTo>
                  <a:lnTo>
                    <a:pt x="70" y="103"/>
                  </a:lnTo>
                  <a:lnTo>
                    <a:pt x="69" y="110"/>
                  </a:lnTo>
                  <a:lnTo>
                    <a:pt x="65" y="113"/>
                  </a:lnTo>
                  <a:lnTo>
                    <a:pt x="62" y="118"/>
                  </a:lnTo>
                  <a:lnTo>
                    <a:pt x="61" y="123"/>
                  </a:lnTo>
                  <a:lnTo>
                    <a:pt x="57" y="127"/>
                  </a:lnTo>
                  <a:lnTo>
                    <a:pt x="54" y="134"/>
                  </a:lnTo>
                  <a:lnTo>
                    <a:pt x="53" y="138"/>
                  </a:lnTo>
                  <a:lnTo>
                    <a:pt x="49" y="143"/>
                  </a:lnTo>
                  <a:lnTo>
                    <a:pt x="48" y="150"/>
                  </a:lnTo>
                  <a:lnTo>
                    <a:pt x="45" y="154"/>
                  </a:lnTo>
                  <a:lnTo>
                    <a:pt x="41" y="159"/>
                  </a:lnTo>
                  <a:lnTo>
                    <a:pt x="38" y="166"/>
                  </a:lnTo>
                  <a:lnTo>
                    <a:pt x="37" y="172"/>
                  </a:lnTo>
                  <a:lnTo>
                    <a:pt x="34" y="178"/>
                  </a:lnTo>
                  <a:lnTo>
                    <a:pt x="30" y="183"/>
                  </a:lnTo>
                  <a:lnTo>
                    <a:pt x="29" y="189"/>
                  </a:lnTo>
                  <a:lnTo>
                    <a:pt x="26" y="196"/>
                  </a:lnTo>
                  <a:lnTo>
                    <a:pt x="22" y="201"/>
                  </a:lnTo>
                  <a:lnTo>
                    <a:pt x="21" y="205"/>
                  </a:lnTo>
                  <a:lnTo>
                    <a:pt x="18" y="210"/>
                  </a:lnTo>
                  <a:lnTo>
                    <a:pt x="14" y="215"/>
                  </a:lnTo>
                  <a:lnTo>
                    <a:pt x="10" y="223"/>
                  </a:lnTo>
                  <a:lnTo>
                    <a:pt x="8" y="232"/>
                  </a:lnTo>
                  <a:lnTo>
                    <a:pt x="3" y="237"/>
                  </a:lnTo>
                  <a:lnTo>
                    <a:pt x="2" y="242"/>
                  </a:lnTo>
                  <a:lnTo>
                    <a:pt x="0" y="245"/>
                  </a:lnTo>
                  <a:lnTo>
                    <a:pt x="0" y="247"/>
                  </a:lnTo>
                  <a:lnTo>
                    <a:pt x="0" y="250"/>
                  </a:lnTo>
                  <a:lnTo>
                    <a:pt x="0" y="256"/>
                  </a:lnTo>
                  <a:lnTo>
                    <a:pt x="2" y="258"/>
                  </a:lnTo>
                  <a:lnTo>
                    <a:pt x="3" y="258"/>
                  </a:lnTo>
                  <a:lnTo>
                    <a:pt x="6" y="255"/>
                  </a:lnTo>
                  <a:lnTo>
                    <a:pt x="13" y="250"/>
                  </a:lnTo>
                  <a:lnTo>
                    <a:pt x="13" y="250"/>
                  </a:lnTo>
                  <a:close/>
                </a:path>
              </a:pathLst>
            </a:custGeom>
            <a:solidFill>
              <a:srgbClr val="B8B8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3" name="&quot;No&quot; Symbol 82"/>
          <p:cNvSpPr/>
          <p:nvPr/>
        </p:nvSpPr>
        <p:spPr>
          <a:xfrm>
            <a:off x="342409" y="2920380"/>
            <a:ext cx="2286000" cy="2286000"/>
          </a:xfrm>
          <a:prstGeom prst="noSmoking">
            <a:avLst>
              <a:gd name="adj" fmla="val 183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Donut 84"/>
          <p:cNvSpPr/>
          <p:nvPr/>
        </p:nvSpPr>
        <p:spPr>
          <a:xfrm>
            <a:off x="9137823" y="2944340"/>
            <a:ext cx="2286000" cy="2286000"/>
          </a:xfrm>
          <a:prstGeom prst="donut">
            <a:avLst>
              <a:gd name="adj" fmla="val 195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1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21320" y="2943112"/>
            <a:ext cx="5551291" cy="2573772"/>
            <a:chOff x="1774537" y="2307872"/>
            <a:chExt cx="5551291" cy="2573772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19" r="27619"/>
            <a:stretch/>
          </p:blipFill>
          <p:spPr bwMode="auto">
            <a:xfrm>
              <a:off x="1774537" y="2307872"/>
              <a:ext cx="1158875" cy="2317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1968190" y="2832017"/>
              <a:ext cx="5357638" cy="1185863"/>
              <a:chOff x="1890" y="2138"/>
              <a:chExt cx="6608" cy="967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>
                <a:off x="1905" y="214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51"/>
              <p:cNvSpPr>
                <a:spLocks noChangeShapeType="1"/>
              </p:cNvSpPr>
              <p:nvPr/>
            </p:nvSpPr>
            <p:spPr bwMode="auto">
              <a:xfrm>
                <a:off x="1905" y="238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50"/>
              <p:cNvSpPr>
                <a:spLocks noChangeShapeType="1"/>
              </p:cNvSpPr>
              <p:nvPr/>
            </p:nvSpPr>
            <p:spPr bwMode="auto">
              <a:xfrm>
                <a:off x="1905" y="262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9"/>
              <p:cNvSpPr>
                <a:spLocks noChangeShapeType="1"/>
              </p:cNvSpPr>
              <p:nvPr/>
            </p:nvSpPr>
            <p:spPr bwMode="auto">
              <a:xfrm>
                <a:off x="1905" y="286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8"/>
              <p:cNvSpPr>
                <a:spLocks noChangeShapeType="1"/>
              </p:cNvSpPr>
              <p:nvPr/>
            </p:nvSpPr>
            <p:spPr bwMode="auto">
              <a:xfrm>
                <a:off x="1897" y="3105"/>
                <a:ext cx="658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7"/>
              <p:cNvSpPr>
                <a:spLocks noChangeShapeType="1"/>
              </p:cNvSpPr>
              <p:nvPr/>
            </p:nvSpPr>
            <p:spPr bwMode="auto">
              <a:xfrm>
                <a:off x="1890" y="2138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6"/>
              <p:cNvSpPr>
                <a:spLocks noChangeShapeType="1"/>
              </p:cNvSpPr>
              <p:nvPr/>
            </p:nvSpPr>
            <p:spPr bwMode="auto">
              <a:xfrm>
                <a:off x="8498" y="2145"/>
                <a:ext cx="0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Oval 40"/>
            <p:cNvSpPr>
              <a:spLocks noChangeArrowheads="1"/>
            </p:cNvSpPr>
            <p:nvPr/>
          </p:nvSpPr>
          <p:spPr bwMode="auto">
            <a:xfrm>
              <a:off x="3505201" y="34281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66973" y="3381586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531694" y="3240283"/>
              <a:ext cx="447675" cy="369332"/>
              <a:chOff x="3455368" y="3240283"/>
              <a:chExt cx="447675" cy="369332"/>
            </a:xfrm>
          </p:grpSpPr>
          <p:sp>
            <p:nvSpPr>
              <p:cNvPr id="15" name="Oval 39"/>
              <p:cNvSpPr>
                <a:spLocks noChangeArrowheads="1"/>
              </p:cNvSpPr>
              <p:nvPr/>
            </p:nvSpPr>
            <p:spPr bwMode="auto">
              <a:xfrm>
                <a:off x="3455368" y="3290028"/>
                <a:ext cx="447675" cy="276225"/>
              </a:xfrm>
              <a:prstGeom prst="ellipse">
                <a:avLst/>
              </a:prstGeom>
              <a:solidFill>
                <a:srgbClr val="CC00CC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521950" y="3240283"/>
                <a:ext cx="3145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B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554143" y="3097415"/>
              <a:ext cx="447675" cy="369332"/>
              <a:chOff x="4271775" y="3085031"/>
              <a:chExt cx="447675" cy="369332"/>
            </a:xfrm>
          </p:grpSpPr>
          <p:sp>
            <p:nvSpPr>
              <p:cNvPr id="13" name="Oval 22"/>
              <p:cNvSpPr>
                <a:spLocks noChangeArrowheads="1"/>
              </p:cNvSpPr>
              <p:nvPr/>
            </p:nvSpPr>
            <p:spPr bwMode="auto">
              <a:xfrm>
                <a:off x="4271775" y="3117746"/>
                <a:ext cx="447675" cy="27622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337594" y="3085031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C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553201" y="2935533"/>
              <a:ext cx="447675" cy="369332"/>
              <a:chOff x="6506736" y="3956248"/>
              <a:chExt cx="447675" cy="369332"/>
            </a:xfrm>
          </p:grpSpPr>
          <p:sp>
            <p:nvSpPr>
              <p:cNvPr id="11" name="Oval 44"/>
              <p:cNvSpPr>
                <a:spLocks noChangeArrowheads="1"/>
              </p:cNvSpPr>
              <p:nvPr/>
            </p:nvSpPr>
            <p:spPr bwMode="auto">
              <a:xfrm>
                <a:off x="6506736" y="4002802"/>
                <a:ext cx="447675" cy="276225"/>
              </a:xfrm>
              <a:prstGeom prst="ellipse">
                <a:avLst/>
              </a:prstGeom>
              <a:solidFill>
                <a:schemeClr val="accent2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565303" y="3956248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D</a:t>
                </a:r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 flipV="1">
              <a:off x="3518071" y="4876221"/>
              <a:ext cx="3424237" cy="5423"/>
            </a:xfrm>
            <a:prstGeom prst="straightConnector1">
              <a:avLst/>
            </a:prstGeom>
            <a:ln w="38100"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5299659" y="3171736"/>
            <a:ext cx="0" cy="10515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78477" y="4041594"/>
            <a:ext cx="0" cy="10515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900926" y="3893552"/>
            <a:ext cx="0" cy="10515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9984" y="3765370"/>
            <a:ext cx="0" cy="10515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2943616" y="3466360"/>
            <a:ext cx="2784" cy="1626794"/>
          </a:xfrm>
          <a:prstGeom prst="straightConnector1">
            <a:avLst/>
          </a:prstGeom>
          <a:ln w="38100"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51513" y="5165746"/>
            <a:ext cx="1784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 axis = Pitch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864854" y="5720661"/>
            <a:ext cx="283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axis = Beat/Rhythm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8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121320" y="1698512"/>
            <a:ext cx="5551291" cy="2317750"/>
            <a:chOff x="3121320" y="2943112"/>
            <a:chExt cx="5551291" cy="2317750"/>
          </a:xfrm>
        </p:grpSpPr>
        <p:grpSp>
          <p:nvGrpSpPr>
            <p:cNvPr id="2" name="Group 1"/>
            <p:cNvGrpSpPr/>
            <p:nvPr/>
          </p:nvGrpSpPr>
          <p:grpSpPr>
            <a:xfrm>
              <a:off x="3121320" y="2943112"/>
              <a:ext cx="5551291" cy="2317750"/>
              <a:chOff x="1774537" y="2307872"/>
              <a:chExt cx="5551291" cy="2317750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19" r="27619"/>
              <a:stretch/>
            </p:blipFill>
            <p:spPr bwMode="auto">
              <a:xfrm>
                <a:off x="1774537" y="2307872"/>
                <a:ext cx="1158875" cy="2317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4" name="Group 45"/>
              <p:cNvGrpSpPr>
                <a:grpSpLocks/>
              </p:cNvGrpSpPr>
              <p:nvPr/>
            </p:nvGrpSpPr>
            <p:grpSpPr bwMode="auto">
              <a:xfrm>
                <a:off x="1968190" y="2832017"/>
                <a:ext cx="5357638" cy="1185863"/>
                <a:chOff x="1890" y="2138"/>
                <a:chExt cx="6608" cy="967"/>
              </a:xfrm>
            </p:grpSpPr>
            <p:sp>
              <p:nvSpPr>
                <p:cNvPr id="17" name="Line 52"/>
                <p:cNvSpPr>
                  <a:spLocks noChangeShapeType="1"/>
                </p:cNvSpPr>
                <p:nvPr/>
              </p:nvSpPr>
              <p:spPr bwMode="auto">
                <a:xfrm>
                  <a:off x="1905" y="2145"/>
                  <a:ext cx="65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51"/>
                <p:cNvSpPr>
                  <a:spLocks noChangeShapeType="1"/>
                </p:cNvSpPr>
                <p:nvPr/>
              </p:nvSpPr>
              <p:spPr bwMode="auto">
                <a:xfrm>
                  <a:off x="1905" y="2385"/>
                  <a:ext cx="65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" name="Line 50"/>
                <p:cNvSpPr>
                  <a:spLocks noChangeShapeType="1"/>
                </p:cNvSpPr>
                <p:nvPr/>
              </p:nvSpPr>
              <p:spPr bwMode="auto">
                <a:xfrm>
                  <a:off x="1905" y="2625"/>
                  <a:ext cx="65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Line 49"/>
                <p:cNvSpPr>
                  <a:spLocks noChangeShapeType="1"/>
                </p:cNvSpPr>
                <p:nvPr/>
              </p:nvSpPr>
              <p:spPr bwMode="auto">
                <a:xfrm>
                  <a:off x="1905" y="2865"/>
                  <a:ext cx="65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48"/>
                <p:cNvSpPr>
                  <a:spLocks noChangeShapeType="1"/>
                </p:cNvSpPr>
                <p:nvPr/>
              </p:nvSpPr>
              <p:spPr bwMode="auto">
                <a:xfrm>
                  <a:off x="1897" y="3105"/>
                  <a:ext cx="658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Line 47"/>
                <p:cNvSpPr>
                  <a:spLocks noChangeShapeType="1"/>
                </p:cNvSpPr>
                <p:nvPr/>
              </p:nvSpPr>
              <p:spPr bwMode="auto">
                <a:xfrm>
                  <a:off x="1890" y="2138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" name="Line 46"/>
                <p:cNvSpPr>
                  <a:spLocks noChangeShapeType="1"/>
                </p:cNvSpPr>
                <p:nvPr/>
              </p:nvSpPr>
              <p:spPr bwMode="auto">
                <a:xfrm>
                  <a:off x="8498" y="2145"/>
                  <a:ext cx="0" cy="9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" name="Oval 40"/>
              <p:cNvSpPr>
                <a:spLocks noChangeArrowheads="1"/>
              </p:cNvSpPr>
              <p:nvPr/>
            </p:nvSpPr>
            <p:spPr bwMode="auto">
              <a:xfrm>
                <a:off x="3505201" y="3428141"/>
                <a:ext cx="447675" cy="276225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566973" y="3381586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A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4531694" y="3240283"/>
                <a:ext cx="447675" cy="369332"/>
                <a:chOff x="3455368" y="3240283"/>
                <a:chExt cx="447675" cy="369332"/>
              </a:xfrm>
            </p:grpSpPr>
            <p:sp>
              <p:nvSpPr>
                <p:cNvPr id="15" name="Oval 39"/>
                <p:cNvSpPr>
                  <a:spLocks noChangeArrowheads="1"/>
                </p:cNvSpPr>
                <p:nvPr/>
              </p:nvSpPr>
              <p:spPr bwMode="auto">
                <a:xfrm>
                  <a:off x="3455368" y="3290028"/>
                  <a:ext cx="447675" cy="276225"/>
                </a:xfrm>
                <a:prstGeom prst="ellipse">
                  <a:avLst/>
                </a:prstGeom>
                <a:solidFill>
                  <a:srgbClr val="CC00CC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3521950" y="3240283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554143" y="3097415"/>
                <a:ext cx="447675" cy="369332"/>
                <a:chOff x="4271775" y="3085031"/>
                <a:chExt cx="447675" cy="369332"/>
              </a:xfrm>
            </p:grpSpPr>
            <p:sp>
              <p:nvSpPr>
                <p:cNvPr id="13" name="Oval 22"/>
                <p:cNvSpPr>
                  <a:spLocks noChangeArrowheads="1"/>
                </p:cNvSpPr>
                <p:nvPr/>
              </p:nvSpPr>
              <p:spPr bwMode="auto">
                <a:xfrm>
                  <a:off x="4271775" y="3117746"/>
                  <a:ext cx="447675" cy="276225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337594" y="3085031"/>
                  <a:ext cx="3080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C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6553201" y="2935533"/>
                <a:ext cx="447675" cy="369332"/>
                <a:chOff x="6506736" y="3956248"/>
                <a:chExt cx="447675" cy="369332"/>
              </a:xfrm>
            </p:grpSpPr>
            <p:sp>
              <p:nvSpPr>
                <p:cNvPr id="11" name="Oval 44"/>
                <p:cNvSpPr>
                  <a:spLocks noChangeArrowheads="1"/>
                </p:cNvSpPr>
                <p:nvPr/>
              </p:nvSpPr>
              <p:spPr bwMode="auto">
                <a:xfrm>
                  <a:off x="6506736" y="4002802"/>
                  <a:ext cx="447675" cy="276225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565303" y="3956248"/>
                  <a:ext cx="3305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D</a:t>
                  </a:r>
                </a:p>
              </p:txBody>
            </p:sp>
          </p:grpSp>
        </p:grpSp>
        <p:cxnSp>
          <p:nvCxnSpPr>
            <p:cNvPr id="24" name="Straight Connector 23"/>
            <p:cNvCxnSpPr/>
            <p:nvPr/>
          </p:nvCxnSpPr>
          <p:spPr>
            <a:xfrm>
              <a:off x="5299659" y="317173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900926" y="3893552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899984" y="3765370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878477" y="4063381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2799198" y="385276"/>
            <a:ext cx="66062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Stems go up or down depending on the pitch. </a:t>
            </a:r>
          </a:p>
          <a:p>
            <a:pPr algn="ctr"/>
            <a:r>
              <a:rPr lang="en-US" sz="2400" dirty="0" smtClean="0"/>
              <a:t>The shape of the note has to stay the same though!</a:t>
            </a:r>
            <a:endParaRPr lang="en-US" sz="24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9638454" y="4577214"/>
            <a:ext cx="447675" cy="1167870"/>
            <a:chOff x="2588617" y="4638696"/>
            <a:chExt cx="447675" cy="1167870"/>
          </a:xfrm>
        </p:grpSpPr>
        <p:sp>
          <p:nvSpPr>
            <p:cNvPr id="30" name="Oval 40"/>
            <p:cNvSpPr>
              <a:spLocks noChangeArrowheads="1"/>
            </p:cNvSpPr>
            <p:nvPr/>
          </p:nvSpPr>
          <p:spPr bwMode="auto">
            <a:xfrm>
              <a:off x="2588617" y="55303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3036292" y="463869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 rot="5400000">
            <a:off x="3576875" y="4915178"/>
            <a:ext cx="447675" cy="1167870"/>
            <a:chOff x="2588617" y="4638696"/>
            <a:chExt cx="447675" cy="1167870"/>
          </a:xfrm>
        </p:grpSpPr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2588617" y="55303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3036292" y="463869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0800000">
            <a:off x="5525158" y="5319062"/>
            <a:ext cx="447675" cy="1167870"/>
            <a:chOff x="2588617" y="4638696"/>
            <a:chExt cx="447675" cy="1167870"/>
          </a:xfrm>
        </p:grpSpPr>
        <p:sp>
          <p:nvSpPr>
            <p:cNvPr id="46" name="Oval 40"/>
            <p:cNvSpPr>
              <a:spLocks noChangeArrowheads="1"/>
            </p:cNvSpPr>
            <p:nvPr/>
          </p:nvSpPr>
          <p:spPr bwMode="auto">
            <a:xfrm>
              <a:off x="2588617" y="55303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036292" y="463869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16200000">
            <a:off x="7371563" y="4915178"/>
            <a:ext cx="447675" cy="1167870"/>
            <a:chOff x="2588617" y="4638696"/>
            <a:chExt cx="447675" cy="1167870"/>
          </a:xfrm>
        </p:grpSpPr>
        <p:sp>
          <p:nvSpPr>
            <p:cNvPr id="49" name="Oval 40"/>
            <p:cNvSpPr>
              <a:spLocks noChangeArrowheads="1"/>
            </p:cNvSpPr>
            <p:nvPr/>
          </p:nvSpPr>
          <p:spPr bwMode="auto">
            <a:xfrm>
              <a:off x="2588617" y="55303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3036292" y="463869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Curved Down Arrow 50"/>
          <p:cNvSpPr/>
          <p:nvPr/>
        </p:nvSpPr>
        <p:spPr>
          <a:xfrm rot="1762905">
            <a:off x="2391410" y="5281433"/>
            <a:ext cx="606582" cy="2070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urved Down Arrow 51"/>
          <p:cNvSpPr/>
          <p:nvPr/>
        </p:nvSpPr>
        <p:spPr>
          <a:xfrm rot="2063825">
            <a:off x="8516140" y="5271129"/>
            <a:ext cx="606582" cy="2070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Down Arrow 52"/>
          <p:cNvSpPr/>
          <p:nvPr/>
        </p:nvSpPr>
        <p:spPr>
          <a:xfrm rot="2063825">
            <a:off x="4637319" y="5281433"/>
            <a:ext cx="606582" cy="2070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32526" y="4579818"/>
            <a:ext cx="447675" cy="1167870"/>
            <a:chOff x="2588617" y="4638696"/>
            <a:chExt cx="447675" cy="1167870"/>
          </a:xfrm>
        </p:grpSpPr>
        <p:sp>
          <p:nvSpPr>
            <p:cNvPr id="55" name="Oval 40"/>
            <p:cNvSpPr>
              <a:spLocks noChangeArrowheads="1"/>
            </p:cNvSpPr>
            <p:nvPr/>
          </p:nvSpPr>
          <p:spPr bwMode="auto">
            <a:xfrm>
              <a:off x="2588617" y="5530341"/>
              <a:ext cx="447675" cy="276225"/>
            </a:xfrm>
            <a:prstGeom prst="ellipse">
              <a:avLst/>
            </a:prstGeom>
            <a:solidFill>
              <a:srgbClr val="0070C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3036292" y="4638696"/>
              <a:ext cx="0" cy="10515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Curved Down Arrow 56"/>
          <p:cNvSpPr/>
          <p:nvPr/>
        </p:nvSpPr>
        <p:spPr>
          <a:xfrm rot="2063825">
            <a:off x="6275527" y="5241072"/>
            <a:ext cx="606582" cy="2070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634711" y="4463358"/>
            <a:ext cx="607020" cy="1421394"/>
          </a:xfrm>
          <a:prstGeom prst="rect">
            <a:avLst/>
          </a:prstGeom>
          <a:solidFill>
            <a:schemeClr val="accent4">
              <a:alpha val="2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423281" y="5145944"/>
            <a:ext cx="607020" cy="1421394"/>
          </a:xfrm>
          <a:prstGeom prst="rect">
            <a:avLst/>
          </a:prstGeom>
          <a:solidFill>
            <a:schemeClr val="accent4">
              <a:alpha val="2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9575836" y="4463358"/>
            <a:ext cx="607020" cy="1421394"/>
          </a:xfrm>
          <a:prstGeom prst="rect">
            <a:avLst/>
          </a:prstGeom>
          <a:solidFill>
            <a:schemeClr val="accent4">
              <a:alpha val="2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3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741" y="5032712"/>
            <a:ext cx="1112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Each letter of the alphabet is either on a line or </a:t>
            </a:r>
            <a:r>
              <a:rPr lang="en-US" sz="3200" b="1" dirty="0" smtClean="0"/>
              <a:t>a space</a:t>
            </a:r>
            <a:r>
              <a:rPr lang="en-US" sz="3200" b="1" dirty="0"/>
              <a:t>.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We </a:t>
            </a:r>
            <a:r>
              <a:rPr lang="en-US" sz="3200" b="1" dirty="0"/>
              <a:t>count each line and space as one “</a:t>
            </a:r>
            <a:r>
              <a:rPr lang="en-US" sz="3200" b="1" dirty="0" smtClean="0"/>
              <a:t>step.”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573741" y="277924"/>
            <a:ext cx="11125200" cy="1559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We usually </a:t>
            </a:r>
            <a:r>
              <a:rPr lang="en-US" sz="3200" b="1" dirty="0" smtClean="0"/>
              <a:t>write in the spaces, using lines as the place </a:t>
            </a:r>
          </a:p>
          <a:p>
            <a:pPr algn="ctr"/>
            <a:r>
              <a:rPr lang="en-US" sz="3200" b="1" dirty="0" smtClean="0"/>
              <a:t>where most of our letters and number stop. </a:t>
            </a:r>
          </a:p>
          <a:p>
            <a:pPr algn="ctr"/>
            <a:r>
              <a:rPr lang="en-US" sz="3200" b="1" dirty="0" smtClean="0"/>
              <a:t>But </a:t>
            </a:r>
            <a:r>
              <a:rPr lang="en-US" sz="3200" b="1" dirty="0"/>
              <a:t>on the music staff we </a:t>
            </a:r>
            <a:r>
              <a:rPr lang="en-US" sz="3200" b="1" dirty="0" smtClean="0"/>
              <a:t>use both lines and spaces.</a:t>
            </a:r>
            <a:endParaRPr lang="en-US" sz="3200" b="1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8" r="27618"/>
          <a:stretch>
            <a:fillRect/>
          </a:stretch>
        </p:blipFill>
        <p:spPr bwMode="auto">
          <a:xfrm>
            <a:off x="2521697" y="2149247"/>
            <a:ext cx="115887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" name="Group 45"/>
          <p:cNvGrpSpPr>
            <a:grpSpLocks/>
          </p:cNvGrpSpPr>
          <p:nvPr/>
        </p:nvGrpSpPr>
        <p:grpSpPr bwMode="auto">
          <a:xfrm>
            <a:off x="2662517" y="2630274"/>
            <a:ext cx="5940894" cy="1185862"/>
            <a:chOff x="1890" y="2138"/>
            <a:chExt cx="6608" cy="967"/>
          </a:xfrm>
        </p:grpSpPr>
        <p:sp>
          <p:nvSpPr>
            <p:cNvPr id="27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" name="Group 91"/>
          <p:cNvGrpSpPr>
            <a:grpSpLocks/>
          </p:cNvGrpSpPr>
          <p:nvPr/>
        </p:nvGrpSpPr>
        <p:grpSpPr bwMode="auto">
          <a:xfrm>
            <a:off x="3680573" y="2957299"/>
            <a:ext cx="4851400" cy="1008063"/>
            <a:chOff x="3438524" y="2631121"/>
            <a:chExt cx="4851400" cy="1008063"/>
          </a:xfrm>
        </p:grpSpPr>
        <p:sp>
          <p:nvSpPr>
            <p:cNvPr id="38" name="Oval 43"/>
            <p:cNvSpPr>
              <a:spLocks noChangeArrowheads="1"/>
            </p:cNvSpPr>
            <p:nvPr/>
          </p:nvSpPr>
          <p:spPr bwMode="auto">
            <a:xfrm>
              <a:off x="3438524" y="3362959"/>
              <a:ext cx="447675" cy="2762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4364037" y="3193096"/>
              <a:ext cx="447675" cy="2762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0" name="Oval 41"/>
            <p:cNvSpPr>
              <a:spLocks noChangeArrowheads="1"/>
            </p:cNvSpPr>
            <p:nvPr/>
          </p:nvSpPr>
          <p:spPr bwMode="auto">
            <a:xfrm>
              <a:off x="5257799" y="3045459"/>
              <a:ext cx="447675" cy="276225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1" name="Oval 40"/>
            <p:cNvSpPr>
              <a:spLocks noChangeArrowheads="1"/>
            </p:cNvSpPr>
            <p:nvPr/>
          </p:nvSpPr>
          <p:spPr bwMode="auto">
            <a:xfrm>
              <a:off x="6138862" y="2907346"/>
              <a:ext cx="447675" cy="27622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7011987" y="2756534"/>
              <a:ext cx="447675" cy="276225"/>
            </a:xfrm>
            <a:prstGeom prst="ellipse">
              <a:avLst/>
            </a:prstGeom>
            <a:solidFill>
              <a:srgbClr val="CC00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44" name="Oval 22"/>
            <p:cNvSpPr>
              <a:spLocks noChangeArrowheads="1"/>
            </p:cNvSpPr>
            <p:nvPr/>
          </p:nvSpPr>
          <p:spPr bwMode="auto">
            <a:xfrm>
              <a:off x="7842249" y="2631121"/>
              <a:ext cx="447675" cy="2762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755185" y="3647861"/>
            <a:ext cx="298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675935" y="3481175"/>
            <a:ext cx="290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F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558585" y="3336711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G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442822" y="3187486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320711" y="3033500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8152560" y="2898561"/>
            <a:ext cx="309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>
                <a:latin typeface="Calibri" panose="020F0502020204030204" pitchFamily="34" charset="0"/>
              </a:rPr>
              <a:t>C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7701711" y="3393789"/>
            <a:ext cx="1736027" cy="891211"/>
            <a:chOff x="151072" y="893807"/>
            <a:chExt cx="1736027" cy="891211"/>
          </a:xfrm>
        </p:grpSpPr>
        <p:sp>
          <p:nvSpPr>
            <p:cNvPr id="110" name="TextBox 109"/>
            <p:cNvSpPr txBox="1">
              <a:spLocks noChangeArrowheads="1"/>
            </p:cNvSpPr>
            <p:nvPr/>
          </p:nvSpPr>
          <p:spPr bwMode="auto">
            <a:xfrm>
              <a:off x="275311" y="1261798"/>
              <a:ext cx="16117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srgbClr val="CC00CC"/>
                  </a:solidFill>
                  <a:latin typeface="Calibri" panose="020F0502020204030204" pitchFamily="34" charset="0"/>
                </a:rPr>
                <a:t>Line Note</a:t>
              </a:r>
              <a:endParaRPr lang="en-US" sz="2800" b="1" dirty="0">
                <a:solidFill>
                  <a:srgbClr val="CC00CC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 flipV="1">
              <a:off x="151072" y="893807"/>
              <a:ext cx="403759" cy="4309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5688816" y="3606828"/>
            <a:ext cx="1869871" cy="1026847"/>
            <a:chOff x="4692" y="760916"/>
            <a:chExt cx="1869871" cy="1026847"/>
          </a:xfrm>
        </p:grpSpPr>
        <p:sp>
          <p:nvSpPr>
            <p:cNvPr id="117" name="TextBox 116"/>
            <p:cNvSpPr txBox="1">
              <a:spLocks noChangeArrowheads="1"/>
            </p:cNvSpPr>
            <p:nvPr/>
          </p:nvSpPr>
          <p:spPr bwMode="auto">
            <a:xfrm>
              <a:off x="4692" y="1264543"/>
              <a:ext cx="18698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sz="2800" b="1" dirty="0" smtClean="0">
                  <a:solidFill>
                    <a:srgbClr val="0070C0"/>
                  </a:solidFill>
                  <a:latin typeface="Calibri" panose="020F0502020204030204" pitchFamily="34" charset="0"/>
                </a:rPr>
                <a:t>Space Note</a:t>
              </a:r>
              <a:endParaRPr lang="en-US" sz="2800" b="1" dirty="0">
                <a:solidFill>
                  <a:srgbClr val="0070C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18" name="Straight Arrow Connector 117"/>
            <p:cNvCxnSpPr/>
            <p:nvPr/>
          </p:nvCxnSpPr>
          <p:spPr>
            <a:xfrm flipV="1">
              <a:off x="939628" y="760916"/>
              <a:ext cx="4802" cy="6327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10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" y="555092"/>
            <a:ext cx="1219199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We can also use the spaces just above and below the staff…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8" r="27618"/>
          <a:stretch>
            <a:fillRect/>
          </a:stretch>
        </p:blipFill>
        <p:spPr bwMode="auto">
          <a:xfrm>
            <a:off x="2788755" y="2026403"/>
            <a:ext cx="115887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041168" y="2496303"/>
            <a:ext cx="5643561" cy="1185862"/>
            <a:chOff x="1890" y="2138"/>
            <a:chExt cx="6608" cy="967"/>
          </a:xfrm>
        </p:grpSpPr>
        <p:sp>
          <p:nvSpPr>
            <p:cNvPr id="6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3947630" y="3758365"/>
            <a:ext cx="723900" cy="369888"/>
            <a:chOff x="4297253" y="3628278"/>
            <a:chExt cx="723900" cy="369888"/>
          </a:xfrm>
        </p:grpSpPr>
        <p:sp>
          <p:nvSpPr>
            <p:cNvPr id="14" name="Line 38"/>
            <p:cNvSpPr>
              <a:spLocks noChangeShapeType="1"/>
            </p:cNvSpPr>
            <p:nvPr/>
          </p:nvSpPr>
          <p:spPr bwMode="auto">
            <a:xfrm>
              <a:off x="4297253" y="3787028"/>
              <a:ext cx="723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4457591" y="3674316"/>
              <a:ext cx="447675" cy="2762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4505216" y="3628278"/>
              <a:ext cx="307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C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973155" y="3636921"/>
            <a:ext cx="447675" cy="369887"/>
            <a:chOff x="5322778" y="3506834"/>
            <a:chExt cx="447675" cy="369887"/>
          </a:xfrm>
        </p:grpSpPr>
        <p:sp>
          <p:nvSpPr>
            <p:cNvPr id="16" name="Oval 44"/>
            <p:cNvSpPr>
              <a:spLocks noChangeArrowheads="1"/>
            </p:cNvSpPr>
            <p:nvPr/>
          </p:nvSpPr>
          <p:spPr bwMode="auto">
            <a:xfrm>
              <a:off x="5322778" y="3553666"/>
              <a:ext cx="447675" cy="2762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5380667" y="3506834"/>
              <a:ext cx="3302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D</a:t>
              </a:r>
            </a:p>
          </p:txBody>
        </p:sp>
      </p:grp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6774858" y="2225635"/>
            <a:ext cx="447675" cy="276225"/>
          </a:xfrm>
          <a:prstGeom prst="ellipse">
            <a:avLst/>
          </a:prstGeom>
          <a:solidFill>
            <a:srgbClr val="33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833595" y="2190709"/>
            <a:ext cx="33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Calibri" panose="020F0502020204030204" pitchFamily="34" charset="0"/>
              </a:rPr>
              <a:t>G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7546211" y="2041484"/>
            <a:ext cx="648122" cy="369888"/>
            <a:chOff x="7895834" y="1911397"/>
            <a:chExt cx="648122" cy="369888"/>
          </a:xfrm>
        </p:grpSpPr>
        <p:sp>
          <p:nvSpPr>
            <p:cNvPr id="43" name="Line 38"/>
            <p:cNvSpPr>
              <a:spLocks noChangeShapeType="1"/>
            </p:cNvSpPr>
            <p:nvPr/>
          </p:nvSpPr>
          <p:spPr bwMode="auto">
            <a:xfrm flipV="1">
              <a:off x="7895834" y="2080003"/>
              <a:ext cx="648122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Oval 40"/>
            <p:cNvSpPr>
              <a:spLocks noChangeArrowheads="1"/>
            </p:cNvSpPr>
            <p:nvPr/>
          </p:nvSpPr>
          <p:spPr bwMode="auto">
            <a:xfrm>
              <a:off x="8005544" y="1957435"/>
              <a:ext cx="447675" cy="276225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8067455" y="1911397"/>
              <a:ext cx="3238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b="1" dirty="0">
                  <a:latin typeface="Calibri" panose="020F0502020204030204" pitchFamily="34" charset="0"/>
                </a:rPr>
                <a:t>A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2" y="5230689"/>
            <a:ext cx="12191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…and add short lines above or below the staff, called ledger </a:t>
            </a:r>
            <a:r>
              <a:rPr lang="en-US" sz="3200" b="1" dirty="0" smtClean="0"/>
              <a:t>lines.</a:t>
            </a:r>
            <a:br>
              <a:rPr lang="en-US" sz="3200" b="1" dirty="0" smtClean="0"/>
            </a:br>
            <a:r>
              <a:rPr lang="en-US" sz="3200" b="1" dirty="0" smtClean="0"/>
              <a:t>You can think of ledger lines as short </a:t>
            </a:r>
            <a:r>
              <a:rPr lang="en-US" sz="3200" b="1" dirty="0" smtClean="0"/>
              <a:t>line segments </a:t>
            </a:r>
            <a:br>
              <a:rPr lang="en-US" sz="3200" b="1" dirty="0" smtClean="0"/>
            </a:br>
            <a:r>
              <a:rPr lang="en-US" sz="3200" b="1" dirty="0" smtClean="0"/>
              <a:t>that make the “graph” or staff bigger.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918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3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5"/>
          <p:cNvSpPr>
            <a:spLocks noChangeArrowheads="1"/>
          </p:cNvSpPr>
          <p:nvPr/>
        </p:nvSpPr>
        <p:spPr bwMode="auto">
          <a:xfrm>
            <a:off x="1676401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76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19" r="27619"/>
          <a:stretch/>
        </p:blipFill>
        <p:spPr bwMode="auto">
          <a:xfrm>
            <a:off x="2055719" y="2732891"/>
            <a:ext cx="1158875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45"/>
          <p:cNvGrpSpPr>
            <a:grpSpLocks/>
          </p:cNvGrpSpPr>
          <p:nvPr/>
        </p:nvGrpSpPr>
        <p:grpSpPr bwMode="auto">
          <a:xfrm>
            <a:off x="2308132" y="3202041"/>
            <a:ext cx="7756525" cy="1185863"/>
            <a:chOff x="1890" y="2138"/>
            <a:chExt cx="6608" cy="967"/>
          </a:xfrm>
        </p:grpSpPr>
        <p:sp>
          <p:nvSpPr>
            <p:cNvPr id="8" name="Line 52"/>
            <p:cNvSpPr>
              <a:spLocks noChangeShapeType="1"/>
            </p:cNvSpPr>
            <p:nvPr/>
          </p:nvSpPr>
          <p:spPr bwMode="auto">
            <a:xfrm>
              <a:off x="1905" y="214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1"/>
            <p:cNvSpPr>
              <a:spLocks noChangeShapeType="1"/>
            </p:cNvSpPr>
            <p:nvPr/>
          </p:nvSpPr>
          <p:spPr bwMode="auto">
            <a:xfrm>
              <a:off x="1905" y="238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1905" y="262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9"/>
            <p:cNvSpPr>
              <a:spLocks noChangeShapeType="1"/>
            </p:cNvSpPr>
            <p:nvPr/>
          </p:nvSpPr>
          <p:spPr bwMode="auto">
            <a:xfrm>
              <a:off x="1905" y="286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8"/>
            <p:cNvSpPr>
              <a:spLocks noChangeShapeType="1"/>
            </p:cNvSpPr>
            <p:nvPr/>
          </p:nvSpPr>
          <p:spPr bwMode="auto">
            <a:xfrm>
              <a:off x="1897" y="3105"/>
              <a:ext cx="6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>
              <a:off x="1890" y="2138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46"/>
            <p:cNvSpPr>
              <a:spLocks noChangeShapeType="1"/>
            </p:cNvSpPr>
            <p:nvPr/>
          </p:nvSpPr>
          <p:spPr bwMode="auto">
            <a:xfrm>
              <a:off x="8498" y="2145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3404475" y="3955471"/>
            <a:ext cx="447675" cy="276225"/>
          </a:xfrm>
          <a:prstGeom prst="ellipse">
            <a:avLst/>
          </a:prstGeom>
          <a:solidFill>
            <a:srgbClr val="33CC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40"/>
          <p:cNvSpPr>
            <a:spLocks noChangeArrowheads="1"/>
          </p:cNvSpPr>
          <p:nvPr/>
        </p:nvSpPr>
        <p:spPr bwMode="auto">
          <a:xfrm>
            <a:off x="4285538" y="3817358"/>
            <a:ext cx="447675" cy="276225"/>
          </a:xfrm>
          <a:prstGeom prst="ellipse">
            <a:avLst/>
          </a:prstGeom>
          <a:solidFill>
            <a:srgbClr val="007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9"/>
          <p:cNvSpPr>
            <a:spLocks noChangeArrowheads="1"/>
          </p:cNvSpPr>
          <p:nvPr/>
        </p:nvSpPr>
        <p:spPr bwMode="auto">
          <a:xfrm>
            <a:off x="5158663" y="3666546"/>
            <a:ext cx="447675" cy="276225"/>
          </a:xfrm>
          <a:prstGeom prst="ellipse">
            <a:avLst/>
          </a:prstGeom>
          <a:solidFill>
            <a:srgbClr val="CC00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5966664" y="3510733"/>
            <a:ext cx="447675" cy="2762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463041" y="391937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47310" y="377080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25244" y="36168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031785" y="345558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" y="35631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treble clef is also known as </a:t>
            </a:r>
            <a:r>
              <a:rPr lang="en-US" sz="3200" b="1" dirty="0" smtClean="0"/>
              <a:t>the G </a:t>
            </a:r>
            <a:r>
              <a:rPr lang="en-US" sz="3200" b="1" dirty="0"/>
              <a:t>clef because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it </a:t>
            </a:r>
            <a:r>
              <a:rPr lang="en-US" sz="3200" b="1" dirty="0"/>
              <a:t>shows us the </a:t>
            </a:r>
            <a:r>
              <a:rPr lang="en-US" sz="3200" b="1" dirty="0" smtClean="0"/>
              <a:t>line for </a:t>
            </a:r>
            <a:r>
              <a:rPr lang="en-US" sz="3200" b="1" dirty="0"/>
              <a:t>the note G. 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From </a:t>
            </a:r>
            <a:r>
              <a:rPr lang="en-US" sz="3200" b="1" dirty="0"/>
              <a:t>there we </a:t>
            </a:r>
            <a:r>
              <a:rPr lang="en-US" sz="3200" b="1" dirty="0" smtClean="0"/>
              <a:t>can “count</a:t>
            </a:r>
            <a:r>
              <a:rPr lang="en-US" sz="3200" b="1" dirty="0"/>
              <a:t>” up or down the alphabet.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998064" y="4475499"/>
            <a:ext cx="723900" cy="276225"/>
            <a:chOff x="1627548" y="5141621"/>
            <a:chExt cx="723900" cy="276225"/>
          </a:xfrm>
        </p:grpSpPr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1627548" y="5254333"/>
              <a:ext cx="723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37"/>
            <p:cNvSpPr>
              <a:spLocks noChangeArrowheads="1"/>
            </p:cNvSpPr>
            <p:nvPr/>
          </p:nvSpPr>
          <p:spPr bwMode="auto">
            <a:xfrm>
              <a:off x="1787886" y="5141621"/>
              <a:ext cx="447675" cy="27622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798483" y="4038747"/>
            <a:ext cx="447675" cy="369332"/>
            <a:chOff x="6619189" y="3662230"/>
            <a:chExt cx="447675" cy="369332"/>
          </a:xfrm>
        </p:grpSpPr>
        <p:sp>
          <p:nvSpPr>
            <p:cNvPr id="60" name="Oval 42"/>
            <p:cNvSpPr>
              <a:spLocks noChangeArrowheads="1"/>
            </p:cNvSpPr>
            <p:nvPr/>
          </p:nvSpPr>
          <p:spPr bwMode="auto">
            <a:xfrm>
              <a:off x="6619189" y="3722056"/>
              <a:ext cx="447675" cy="276225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699494" y="3662230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F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590735" y="4194653"/>
            <a:ext cx="447675" cy="369332"/>
            <a:chOff x="5739003" y="3818136"/>
            <a:chExt cx="447675" cy="369332"/>
          </a:xfrm>
        </p:grpSpPr>
        <p:sp>
          <p:nvSpPr>
            <p:cNvPr id="59" name="Oval 43"/>
            <p:cNvSpPr>
              <a:spLocks noChangeArrowheads="1"/>
            </p:cNvSpPr>
            <p:nvPr/>
          </p:nvSpPr>
          <p:spPr bwMode="auto">
            <a:xfrm>
              <a:off x="5739003" y="3872181"/>
              <a:ext cx="447675" cy="27622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14402" y="3818136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/>
                <a:t>E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375300" y="4332765"/>
            <a:ext cx="447675" cy="369332"/>
            <a:chOff x="6506736" y="3956248"/>
            <a:chExt cx="447675" cy="369332"/>
          </a:xfrm>
        </p:grpSpPr>
        <p:sp>
          <p:nvSpPr>
            <p:cNvPr id="58" name="Oval 44"/>
            <p:cNvSpPr>
              <a:spLocks noChangeArrowheads="1"/>
            </p:cNvSpPr>
            <p:nvPr/>
          </p:nvSpPr>
          <p:spPr bwMode="auto">
            <a:xfrm>
              <a:off x="6506736" y="4002802"/>
              <a:ext cx="447675" cy="2762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565303" y="395624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D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9232644" y="442894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3" name="Rectangle 2"/>
          <p:cNvSpPr/>
          <p:nvPr/>
        </p:nvSpPr>
        <p:spPr>
          <a:xfrm rot="18863097">
            <a:off x="1953668" y="3149634"/>
            <a:ext cx="130473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G</a:t>
            </a:r>
            <a:endParaRPr lang="en-US" sz="9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16349" y="4093583"/>
            <a:ext cx="7748308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9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391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Reading notes  in the Treble Clef!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Memorizing 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notes  in the Treble Clef!</dc:title>
  <dc:creator>Sarah Nimchuk</dc:creator>
  <cp:lastModifiedBy>Sarah Nimchuk</cp:lastModifiedBy>
  <cp:revision>31</cp:revision>
  <dcterms:created xsi:type="dcterms:W3CDTF">2013-01-21T00:00:10Z</dcterms:created>
  <dcterms:modified xsi:type="dcterms:W3CDTF">2013-04-20T20:39:12Z</dcterms:modified>
</cp:coreProperties>
</file>