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568E2-C3F7-477D-ABFF-9C51873115D0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A685B-E66B-44CA-A214-23E8E274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23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568E2-C3F7-477D-ABFF-9C51873115D0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A685B-E66B-44CA-A214-23E8E274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9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568E2-C3F7-477D-ABFF-9C51873115D0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A685B-E66B-44CA-A214-23E8E274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781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568E2-C3F7-477D-ABFF-9C51873115D0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A685B-E66B-44CA-A214-23E8E274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97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568E2-C3F7-477D-ABFF-9C51873115D0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A685B-E66B-44CA-A214-23E8E274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82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568E2-C3F7-477D-ABFF-9C51873115D0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A685B-E66B-44CA-A214-23E8E274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27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568E2-C3F7-477D-ABFF-9C51873115D0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A685B-E66B-44CA-A214-23E8E274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262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568E2-C3F7-477D-ABFF-9C51873115D0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A685B-E66B-44CA-A214-23E8E274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26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568E2-C3F7-477D-ABFF-9C51873115D0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A685B-E66B-44CA-A214-23E8E274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99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568E2-C3F7-477D-ABFF-9C51873115D0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A685B-E66B-44CA-A214-23E8E274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37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568E2-C3F7-477D-ABFF-9C51873115D0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A685B-E66B-44CA-A214-23E8E274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231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568E2-C3F7-477D-ABFF-9C51873115D0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A685B-E66B-44CA-A214-23E8E274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269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Reading Rhythms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Names and Counting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78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entury Gothic" panose="020B0502020202020204" pitchFamily="34" charset="0"/>
              </a:rPr>
              <a:t>Basic Rhythms for grades 2 and 3</a:t>
            </a:r>
            <a:endParaRPr lang="en-US" dirty="0">
              <a:latin typeface="Century Gothic" panose="020B050202020202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646947" y="1836675"/>
            <a:ext cx="7331549" cy="4355393"/>
            <a:chOff x="914399" y="1403538"/>
            <a:chExt cx="7331549" cy="4355393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0800" y="4587266"/>
              <a:ext cx="1564233" cy="117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3939"/>
            <a:stretch/>
          </p:blipFill>
          <p:spPr bwMode="auto">
            <a:xfrm>
              <a:off x="914400" y="1403538"/>
              <a:ext cx="4983061" cy="3352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" name="Group 5"/>
            <p:cNvGrpSpPr/>
            <p:nvPr/>
          </p:nvGrpSpPr>
          <p:grpSpPr>
            <a:xfrm>
              <a:off x="6086475" y="2546538"/>
              <a:ext cx="2159473" cy="1938992"/>
              <a:chOff x="5476875" y="1676400"/>
              <a:chExt cx="2159473" cy="1938992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5486400" y="1676400"/>
                <a:ext cx="2149948" cy="1938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1 2 3 4</a:t>
                </a:r>
              </a:p>
              <a:p>
                <a:endParaRPr lang="en-US" sz="2400" b="1" dirty="0"/>
              </a:p>
              <a:p>
                <a:r>
                  <a:rPr lang="en-US" sz="2400" b="1" dirty="0" smtClean="0"/>
                  <a:t>1 2   2 3  or   3 4</a:t>
                </a:r>
              </a:p>
              <a:p>
                <a:endParaRPr lang="en-US" sz="2400" b="1" dirty="0"/>
              </a:p>
              <a:p>
                <a:r>
                  <a:rPr lang="en-US" sz="2400" b="1" dirty="0" smtClean="0"/>
                  <a:t>1, 2, 3, or 4</a:t>
                </a:r>
                <a:endParaRPr lang="en-US" sz="2400" b="1" dirty="0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5501529" y="1676400"/>
                <a:ext cx="1036739" cy="457200"/>
              </a:xfrm>
              <a:prstGeom prst="ellipse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476875" y="2417296"/>
                <a:ext cx="543023" cy="457200"/>
              </a:xfrm>
              <a:prstGeom prst="ellipse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7010400" y="2415242"/>
                <a:ext cx="543023" cy="457200"/>
              </a:xfrm>
              <a:prstGeom prst="ellipse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6056513" y="2417296"/>
                <a:ext cx="543023" cy="457200"/>
              </a:xfrm>
              <a:prstGeom prst="ellipse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914399" y="2286000"/>
              <a:ext cx="7331549" cy="793938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14400" y="3079938"/>
              <a:ext cx="7331548" cy="806263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20749" y="3886200"/>
              <a:ext cx="7325199" cy="870138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206299" y="1676400"/>
              <a:ext cx="16666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COUNTS/BEATS</a:t>
              </a:r>
              <a:endParaRPr lang="en-US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90600" y="5105400"/>
              <a:ext cx="13707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Eighth notes</a:t>
              </a:r>
              <a:endParaRPr lang="en-US" b="1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153566" y="5173099"/>
              <a:ext cx="203481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b="1" dirty="0"/>
                <a:t>1, 2, 3, or 4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897461" y="1403538"/>
              <a:ext cx="2348487" cy="88246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20749" y="4771935"/>
              <a:ext cx="1670051" cy="88246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570904" y="4771935"/>
              <a:ext cx="1670051" cy="88246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831087" y="4752302"/>
              <a:ext cx="2414861" cy="88246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920749" y="4784259"/>
              <a:ext cx="7325199" cy="870138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3748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0641"/>
            <a:ext cx="105156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entury Gothic" panose="020B0502020202020204" pitchFamily="34" charset="0"/>
              </a:rPr>
              <a:t>Rhythms for grades 4 and 5</a:t>
            </a:r>
            <a:endParaRPr lang="en-US" dirty="0">
              <a:latin typeface="Century Gothic" panose="020B0502020202020204" pitchFamily="34" charset="0"/>
            </a:endParaRPr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 rotWithShape="1">
          <a:blip r:embed="rId2"/>
          <a:srcRect r="10014"/>
          <a:stretch/>
        </p:blipFill>
        <p:spPr>
          <a:xfrm>
            <a:off x="2765612" y="1222042"/>
            <a:ext cx="6660777" cy="5491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07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29"/>
          <a:stretch>
            <a:fillRect/>
          </a:stretch>
        </p:blipFill>
        <p:spPr bwMode="auto">
          <a:xfrm>
            <a:off x="1965325" y="152400"/>
            <a:ext cx="5157788" cy="66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79" name="TextBox 3"/>
          <p:cNvSpPr txBox="1">
            <a:spLocks noChangeArrowheads="1"/>
          </p:cNvSpPr>
          <p:nvPr/>
        </p:nvSpPr>
        <p:spPr bwMode="auto">
          <a:xfrm>
            <a:off x="6858000" y="792163"/>
            <a:ext cx="356059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entury Gothic" panose="020B0502020202020204" pitchFamily="34" charset="0"/>
              </a:rPr>
              <a:t>Count “1 2 3 4”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entury Gothic" panose="020B0502020202020204" pitchFamily="34" charset="0"/>
              </a:rPr>
              <a:t>*If there are eighth notes or </a:t>
            </a:r>
            <a:br>
              <a:rPr lang="en-US" altLang="en-US" sz="1600" dirty="0">
                <a:latin typeface="Century Gothic" panose="020B0502020202020204" pitchFamily="34" charset="0"/>
              </a:rPr>
            </a:br>
            <a:r>
              <a:rPr lang="en-US" altLang="en-US" sz="1600" dirty="0">
                <a:latin typeface="Century Gothic" panose="020B0502020202020204" pitchFamily="34" charset="0"/>
              </a:rPr>
              <a:t>  dotted quarter notes in the </a:t>
            </a:r>
            <a:br>
              <a:rPr lang="en-US" altLang="en-US" sz="1600" dirty="0">
                <a:latin typeface="Century Gothic" panose="020B0502020202020204" pitchFamily="34" charset="0"/>
              </a:rPr>
            </a:br>
            <a:r>
              <a:rPr lang="en-US" altLang="en-US" sz="1600" dirty="0">
                <a:latin typeface="Century Gothic" panose="020B0502020202020204" pitchFamily="34" charset="0"/>
              </a:rPr>
              <a:t>  measure, see the green section*</a:t>
            </a:r>
            <a:br>
              <a:rPr lang="en-US" altLang="en-US" sz="1600" dirty="0">
                <a:latin typeface="Century Gothic" panose="020B0502020202020204" pitchFamily="34" charset="0"/>
              </a:rPr>
            </a:br>
            <a:r>
              <a:rPr lang="en-US" altLang="en-US" sz="1600" dirty="0">
                <a:latin typeface="Century Gothic" panose="020B0502020202020204" pitchFamily="34" charset="0"/>
              </a:rPr>
              <a:t>*If there are sixteenth notes or</a:t>
            </a:r>
            <a:br>
              <a:rPr lang="en-US" altLang="en-US" sz="1600" dirty="0">
                <a:latin typeface="Century Gothic" panose="020B0502020202020204" pitchFamily="34" charset="0"/>
              </a:rPr>
            </a:br>
            <a:r>
              <a:rPr lang="en-US" altLang="en-US" sz="1600" dirty="0">
                <a:latin typeface="Century Gothic" panose="020B0502020202020204" pitchFamily="34" charset="0"/>
              </a:rPr>
              <a:t>  dotted eighth notes in the </a:t>
            </a:r>
            <a:br>
              <a:rPr lang="en-US" altLang="en-US" sz="1600" dirty="0">
                <a:latin typeface="Century Gothic" panose="020B0502020202020204" pitchFamily="34" charset="0"/>
              </a:rPr>
            </a:br>
            <a:r>
              <a:rPr lang="en-US" altLang="en-US" sz="1600" dirty="0">
                <a:latin typeface="Century Gothic" panose="020B0502020202020204" pitchFamily="34" charset="0"/>
              </a:rPr>
              <a:t>  measure, see the purple section</a:t>
            </a:r>
            <a:r>
              <a:rPr lang="en-US" altLang="en-US" sz="1600" dirty="0" smtClean="0">
                <a:latin typeface="Century Gothic" panose="020B0502020202020204" pitchFamily="34" charset="0"/>
              </a:rPr>
              <a:t>*</a:t>
            </a:r>
            <a:endParaRPr lang="en-US" altLang="en-US" sz="1600" dirty="0">
              <a:latin typeface="Century Gothic" panose="020B0502020202020204" pitchFamily="34" charset="0"/>
            </a:endParaRPr>
          </a:p>
        </p:txBody>
      </p:sp>
      <p:sp>
        <p:nvSpPr>
          <p:cNvPr id="24580" name="TextBox 6"/>
          <p:cNvSpPr txBox="1">
            <a:spLocks noChangeArrowheads="1"/>
          </p:cNvSpPr>
          <p:nvPr/>
        </p:nvSpPr>
        <p:spPr bwMode="auto">
          <a:xfrm>
            <a:off x="6858000" y="2895600"/>
            <a:ext cx="275908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entury Gothic" panose="020B0502020202020204" pitchFamily="34" charset="0"/>
              </a:rPr>
              <a:t>Count “1 + 2 + 3 + 4 + ”</a:t>
            </a:r>
          </a:p>
        </p:txBody>
      </p:sp>
      <p:sp>
        <p:nvSpPr>
          <p:cNvPr id="5" name="Rectangle 4"/>
          <p:cNvSpPr/>
          <p:nvPr/>
        </p:nvSpPr>
        <p:spPr>
          <a:xfrm>
            <a:off x="2221794" y="489284"/>
            <a:ext cx="8305800" cy="2406316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1794" y="2895600"/>
            <a:ext cx="8305800" cy="457200"/>
          </a:xfrm>
          <a:prstGeom prst="rect">
            <a:avLst/>
          </a:prstGeom>
          <a:solidFill>
            <a:schemeClr val="accent6">
              <a:alpha val="2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09800" y="3367088"/>
            <a:ext cx="8297779" cy="595312"/>
          </a:xfrm>
          <a:prstGeom prst="rect">
            <a:avLst/>
          </a:prstGeom>
          <a:solidFill>
            <a:srgbClr val="7030A0">
              <a:alpha val="25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4584" name="TextBox 7"/>
          <p:cNvSpPr txBox="1">
            <a:spLocks noChangeArrowheads="1"/>
          </p:cNvSpPr>
          <p:nvPr/>
        </p:nvSpPr>
        <p:spPr bwMode="auto">
          <a:xfrm>
            <a:off x="6858000" y="3454400"/>
            <a:ext cx="36695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entury Gothic" panose="020B0502020202020204" pitchFamily="34" charset="0"/>
              </a:rPr>
              <a:t>Count “1e+a 2e+a 3e+a 4e+a”</a:t>
            </a:r>
          </a:p>
        </p:txBody>
      </p:sp>
      <p:sp>
        <p:nvSpPr>
          <p:cNvPr id="9" name="Rectangle 8"/>
          <p:cNvSpPr/>
          <p:nvPr/>
        </p:nvSpPr>
        <p:spPr>
          <a:xfrm>
            <a:off x="2221794" y="4419418"/>
            <a:ext cx="4531932" cy="2336982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0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entury Gothic" panose="020B0502020202020204" pitchFamily="34" charset="0"/>
              </a:rPr>
              <a:t>Another way to think about rhythms</a:t>
            </a:r>
            <a:endParaRPr lang="en-US" dirty="0">
              <a:latin typeface="Century Gothic" panose="020B0502020202020204" pitchFamily="34" charset="0"/>
            </a:endParaRPr>
          </a:p>
        </p:txBody>
      </p:sp>
      <p:pic>
        <p:nvPicPr>
          <p:cNvPr id="4" name="Content Placeholder 3" descr="http://musicsandbox2425.wikispaces.com/file/view/rhythm_tree_3.833.jpg/69568427/rhythm_tree_3.833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750"/>
          <a:stretch/>
        </p:blipFill>
        <p:spPr bwMode="auto">
          <a:xfrm>
            <a:off x="3168316" y="1618414"/>
            <a:ext cx="5855368" cy="47657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56248" y="1528017"/>
            <a:ext cx="190299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Fills up the 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whole measure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76673" y="1547034"/>
            <a:ext cx="357738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Looks like a bird’s eye view of  a hole in the ground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0" name="Flowchart: Or 9"/>
          <p:cNvSpPr/>
          <p:nvPr/>
        </p:nvSpPr>
        <p:spPr>
          <a:xfrm rot="20251728">
            <a:off x="9843397" y="4062134"/>
            <a:ext cx="457200" cy="457200"/>
          </a:xfrm>
          <a:prstGeom prst="flowChar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Block Arc 12"/>
          <p:cNvSpPr/>
          <p:nvPr/>
        </p:nvSpPr>
        <p:spPr>
          <a:xfrm rot="5400000">
            <a:off x="8558462" y="2407955"/>
            <a:ext cx="457200" cy="457200"/>
          </a:xfrm>
          <a:prstGeom prst="blockArc">
            <a:avLst>
              <a:gd name="adj1" fmla="val 10800000"/>
              <a:gd name="adj2" fmla="val 474"/>
              <a:gd name="adj3" fmla="val 4973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Block Arc 14"/>
          <p:cNvSpPr/>
          <p:nvPr/>
        </p:nvSpPr>
        <p:spPr>
          <a:xfrm rot="16200000">
            <a:off x="8548491" y="2407956"/>
            <a:ext cx="457200" cy="457200"/>
          </a:xfrm>
          <a:prstGeom prst="blockArc">
            <a:avLst>
              <a:gd name="adj1" fmla="val 10800000"/>
              <a:gd name="adj2" fmla="val 474"/>
              <a:gd name="adj3" fmla="val 4973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079732" y="2728943"/>
            <a:ext cx="137962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Think of fractions!</a:t>
            </a:r>
            <a:endParaRPr lang="en-US" dirty="0">
              <a:latin typeface="Century Gothic" panose="020B0502020202020204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9436767" y="3538274"/>
            <a:ext cx="457201" cy="457201"/>
            <a:chOff x="9436767" y="3538274"/>
            <a:chExt cx="457201" cy="457201"/>
          </a:xfrm>
        </p:grpSpPr>
        <p:sp>
          <p:nvSpPr>
            <p:cNvPr id="17" name="Flowchart: Or 16"/>
            <p:cNvSpPr/>
            <p:nvPr/>
          </p:nvSpPr>
          <p:spPr>
            <a:xfrm>
              <a:off x="9436768" y="3538274"/>
              <a:ext cx="457200" cy="457200"/>
            </a:xfrm>
            <a:prstGeom prst="flowChar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lowchart: Or 17"/>
            <p:cNvSpPr/>
            <p:nvPr/>
          </p:nvSpPr>
          <p:spPr>
            <a:xfrm rot="2676238">
              <a:off x="9436767" y="3538275"/>
              <a:ext cx="457200" cy="457200"/>
            </a:xfrm>
            <a:prstGeom prst="flowChar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9843398" y="4062134"/>
            <a:ext cx="457201" cy="457201"/>
            <a:chOff x="9436767" y="3538274"/>
            <a:chExt cx="457201" cy="457201"/>
          </a:xfrm>
        </p:grpSpPr>
        <p:sp>
          <p:nvSpPr>
            <p:cNvPr id="22" name="Flowchart: Or 21"/>
            <p:cNvSpPr/>
            <p:nvPr/>
          </p:nvSpPr>
          <p:spPr>
            <a:xfrm>
              <a:off x="9436768" y="3538274"/>
              <a:ext cx="457200" cy="457200"/>
            </a:xfrm>
            <a:prstGeom prst="flowChar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lowchart: Or 22"/>
            <p:cNvSpPr/>
            <p:nvPr/>
          </p:nvSpPr>
          <p:spPr>
            <a:xfrm rot="2676238">
              <a:off x="9436767" y="3538275"/>
              <a:ext cx="457200" cy="457200"/>
            </a:xfrm>
            <a:prstGeom prst="flowChar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Flowchart: Or 23"/>
          <p:cNvSpPr/>
          <p:nvPr/>
        </p:nvSpPr>
        <p:spPr>
          <a:xfrm>
            <a:off x="8977127" y="2986393"/>
            <a:ext cx="457200" cy="457200"/>
          </a:xfrm>
          <a:prstGeom prst="flowChar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Or 25"/>
          <p:cNvSpPr/>
          <p:nvPr/>
        </p:nvSpPr>
        <p:spPr>
          <a:xfrm rot="1339969">
            <a:off x="9851132" y="4062134"/>
            <a:ext cx="457200" cy="457200"/>
          </a:xfrm>
          <a:prstGeom prst="flowChar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8125327" y="4664995"/>
            <a:ext cx="3227687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latin typeface="Century Gothic" panose="020B0502020202020204" pitchFamily="34" charset="0"/>
              </a:rPr>
              <a:t>Looks like a cross-section view </a:t>
            </a:r>
          </a:p>
          <a:p>
            <a:r>
              <a:rPr lang="en-US" sz="1600" dirty="0" smtClean="0">
                <a:latin typeface="Century Gothic" panose="020B0502020202020204" pitchFamily="34" charset="0"/>
              </a:rPr>
              <a:t>of  a hole in the ground</a:t>
            </a:r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28" name="Curved Up Arrow 27"/>
          <p:cNvSpPr/>
          <p:nvPr/>
        </p:nvSpPr>
        <p:spPr>
          <a:xfrm flipH="1">
            <a:off x="6801853" y="5240003"/>
            <a:ext cx="1323474" cy="150284"/>
          </a:xfrm>
          <a:prstGeom prst="curvedUpArrow">
            <a:avLst>
              <a:gd name="adj1" fmla="val 17239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38989" y="5185177"/>
            <a:ext cx="201128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latin typeface="Century Gothic" panose="020B0502020202020204" pitchFamily="34" charset="0"/>
              </a:rPr>
              <a:t>Looks like a hat on </a:t>
            </a:r>
          </a:p>
          <a:p>
            <a:r>
              <a:rPr lang="en-US" sz="1600" dirty="0" smtClean="0">
                <a:latin typeface="Century Gothic" panose="020B0502020202020204" pitchFamily="34" charset="0"/>
              </a:rPr>
              <a:t>top of the line</a:t>
            </a:r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969105" y="5445663"/>
            <a:ext cx="2975811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latin typeface="Century Gothic" panose="020B0502020202020204" pitchFamily="34" charset="0"/>
              </a:rPr>
              <a:t>The beat line is bent and broken, so it doesn’t make 1 beat of sound; its just one beat of silence</a:t>
            </a:r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32" name="Curved Up Arrow 31"/>
          <p:cNvSpPr/>
          <p:nvPr/>
        </p:nvSpPr>
        <p:spPr>
          <a:xfrm flipH="1">
            <a:off x="7345333" y="6394541"/>
            <a:ext cx="1620252" cy="241020"/>
          </a:xfrm>
          <a:prstGeom prst="curvedUpArrow">
            <a:avLst>
              <a:gd name="adj1" fmla="val 17239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681789" y="1395663"/>
            <a:ext cx="11365832" cy="9683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stCxn id="5" idx="3"/>
          </p:cNvCxnSpPr>
          <p:nvPr/>
        </p:nvCxnSpPr>
        <p:spPr>
          <a:xfrm>
            <a:off x="2759242" y="1851183"/>
            <a:ext cx="409074" cy="22627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6946232" y="1867120"/>
            <a:ext cx="922420" cy="23510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681789" y="2367542"/>
            <a:ext cx="11365832" cy="217645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705853" y="4555725"/>
            <a:ext cx="11365832" cy="217645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3645568" y="4990359"/>
            <a:ext cx="539417" cy="307777"/>
          </a:xfrm>
          <a:custGeom>
            <a:avLst/>
            <a:gdLst>
              <a:gd name="connsiteX0" fmla="*/ 0 w 553454"/>
              <a:gd name="connsiteY0" fmla="*/ 0 h 307777"/>
              <a:gd name="connsiteX1" fmla="*/ 553454 w 553454"/>
              <a:gd name="connsiteY1" fmla="*/ 0 h 307777"/>
              <a:gd name="connsiteX2" fmla="*/ 553454 w 553454"/>
              <a:gd name="connsiteY2" fmla="*/ 307777 h 307777"/>
              <a:gd name="connsiteX3" fmla="*/ 0 w 553454"/>
              <a:gd name="connsiteY3" fmla="*/ 307777 h 307777"/>
              <a:gd name="connsiteX4" fmla="*/ 0 w 553454"/>
              <a:gd name="connsiteY4" fmla="*/ 0 h 307777"/>
              <a:gd name="connsiteX0" fmla="*/ 72190 w 553454"/>
              <a:gd name="connsiteY0" fmla="*/ 88231 h 307777"/>
              <a:gd name="connsiteX1" fmla="*/ 553454 w 553454"/>
              <a:gd name="connsiteY1" fmla="*/ 0 h 307777"/>
              <a:gd name="connsiteX2" fmla="*/ 553454 w 553454"/>
              <a:gd name="connsiteY2" fmla="*/ 307777 h 307777"/>
              <a:gd name="connsiteX3" fmla="*/ 0 w 553454"/>
              <a:gd name="connsiteY3" fmla="*/ 307777 h 307777"/>
              <a:gd name="connsiteX4" fmla="*/ 72190 w 553454"/>
              <a:gd name="connsiteY4" fmla="*/ 88231 h 307777"/>
              <a:gd name="connsiteX0" fmla="*/ 72190 w 553454"/>
              <a:gd name="connsiteY0" fmla="*/ 88231 h 307777"/>
              <a:gd name="connsiteX1" fmla="*/ 553454 w 553454"/>
              <a:gd name="connsiteY1" fmla="*/ 0 h 307777"/>
              <a:gd name="connsiteX2" fmla="*/ 481264 w 553454"/>
              <a:gd name="connsiteY2" fmla="*/ 243608 h 307777"/>
              <a:gd name="connsiteX3" fmla="*/ 0 w 553454"/>
              <a:gd name="connsiteY3" fmla="*/ 307777 h 307777"/>
              <a:gd name="connsiteX4" fmla="*/ 72190 w 553454"/>
              <a:gd name="connsiteY4" fmla="*/ 88231 h 307777"/>
              <a:gd name="connsiteX0" fmla="*/ 16042 w 497306"/>
              <a:gd name="connsiteY0" fmla="*/ 88231 h 251630"/>
              <a:gd name="connsiteX1" fmla="*/ 497306 w 497306"/>
              <a:gd name="connsiteY1" fmla="*/ 0 h 251630"/>
              <a:gd name="connsiteX2" fmla="*/ 425116 w 497306"/>
              <a:gd name="connsiteY2" fmla="*/ 243608 h 251630"/>
              <a:gd name="connsiteX3" fmla="*/ 0 w 497306"/>
              <a:gd name="connsiteY3" fmla="*/ 251630 h 251630"/>
              <a:gd name="connsiteX4" fmla="*/ 16042 w 497306"/>
              <a:gd name="connsiteY4" fmla="*/ 88231 h 251630"/>
              <a:gd name="connsiteX0" fmla="*/ 48127 w 529391"/>
              <a:gd name="connsiteY0" fmla="*/ 88231 h 283714"/>
              <a:gd name="connsiteX1" fmla="*/ 529391 w 529391"/>
              <a:gd name="connsiteY1" fmla="*/ 0 h 283714"/>
              <a:gd name="connsiteX2" fmla="*/ 457201 w 529391"/>
              <a:gd name="connsiteY2" fmla="*/ 243608 h 283714"/>
              <a:gd name="connsiteX3" fmla="*/ 0 w 529391"/>
              <a:gd name="connsiteY3" fmla="*/ 283714 h 283714"/>
              <a:gd name="connsiteX4" fmla="*/ 48127 w 529391"/>
              <a:gd name="connsiteY4" fmla="*/ 88231 h 283714"/>
              <a:gd name="connsiteX0" fmla="*/ 104274 w 585538"/>
              <a:gd name="connsiteY0" fmla="*/ 88231 h 283714"/>
              <a:gd name="connsiteX1" fmla="*/ 585538 w 585538"/>
              <a:gd name="connsiteY1" fmla="*/ 0 h 283714"/>
              <a:gd name="connsiteX2" fmla="*/ 513348 w 585538"/>
              <a:gd name="connsiteY2" fmla="*/ 243608 h 283714"/>
              <a:gd name="connsiteX3" fmla="*/ 0 w 585538"/>
              <a:gd name="connsiteY3" fmla="*/ 283714 h 283714"/>
              <a:gd name="connsiteX4" fmla="*/ 104274 w 585538"/>
              <a:gd name="connsiteY4" fmla="*/ 88231 h 283714"/>
              <a:gd name="connsiteX0" fmla="*/ 104274 w 513348"/>
              <a:gd name="connsiteY0" fmla="*/ 8021 h 203504"/>
              <a:gd name="connsiteX1" fmla="*/ 457201 w 513348"/>
              <a:gd name="connsiteY1" fmla="*/ 0 h 203504"/>
              <a:gd name="connsiteX2" fmla="*/ 513348 w 513348"/>
              <a:gd name="connsiteY2" fmla="*/ 163398 h 203504"/>
              <a:gd name="connsiteX3" fmla="*/ 0 w 513348"/>
              <a:gd name="connsiteY3" fmla="*/ 203504 h 203504"/>
              <a:gd name="connsiteX4" fmla="*/ 104274 w 513348"/>
              <a:gd name="connsiteY4" fmla="*/ 8021 h 203504"/>
              <a:gd name="connsiteX0" fmla="*/ 104274 w 513348"/>
              <a:gd name="connsiteY0" fmla="*/ 32084 h 227567"/>
              <a:gd name="connsiteX1" fmla="*/ 489285 w 513348"/>
              <a:gd name="connsiteY1" fmla="*/ 0 h 227567"/>
              <a:gd name="connsiteX2" fmla="*/ 513348 w 513348"/>
              <a:gd name="connsiteY2" fmla="*/ 187461 h 227567"/>
              <a:gd name="connsiteX3" fmla="*/ 0 w 513348"/>
              <a:gd name="connsiteY3" fmla="*/ 227567 h 227567"/>
              <a:gd name="connsiteX4" fmla="*/ 104274 w 513348"/>
              <a:gd name="connsiteY4" fmla="*/ 32084 h 227567"/>
              <a:gd name="connsiteX0" fmla="*/ 104274 w 513348"/>
              <a:gd name="connsiteY0" fmla="*/ 32084 h 227567"/>
              <a:gd name="connsiteX1" fmla="*/ 513348 w 513348"/>
              <a:gd name="connsiteY1" fmla="*/ 0 h 227567"/>
              <a:gd name="connsiteX2" fmla="*/ 513348 w 513348"/>
              <a:gd name="connsiteY2" fmla="*/ 187461 h 227567"/>
              <a:gd name="connsiteX3" fmla="*/ 0 w 513348"/>
              <a:gd name="connsiteY3" fmla="*/ 227567 h 227567"/>
              <a:gd name="connsiteX4" fmla="*/ 104274 w 513348"/>
              <a:gd name="connsiteY4" fmla="*/ 32084 h 227567"/>
              <a:gd name="connsiteX0" fmla="*/ 0 w 409074"/>
              <a:gd name="connsiteY0" fmla="*/ 32084 h 203504"/>
              <a:gd name="connsiteX1" fmla="*/ 409074 w 409074"/>
              <a:gd name="connsiteY1" fmla="*/ 0 h 203504"/>
              <a:gd name="connsiteX2" fmla="*/ 409074 w 409074"/>
              <a:gd name="connsiteY2" fmla="*/ 187461 h 203504"/>
              <a:gd name="connsiteX3" fmla="*/ 8021 w 409074"/>
              <a:gd name="connsiteY3" fmla="*/ 203504 h 203504"/>
              <a:gd name="connsiteX4" fmla="*/ 0 w 409074"/>
              <a:gd name="connsiteY4" fmla="*/ 32084 h 203504"/>
              <a:gd name="connsiteX0" fmla="*/ 24064 w 433138"/>
              <a:gd name="connsiteY0" fmla="*/ 32084 h 195482"/>
              <a:gd name="connsiteX1" fmla="*/ 433138 w 433138"/>
              <a:gd name="connsiteY1" fmla="*/ 0 h 195482"/>
              <a:gd name="connsiteX2" fmla="*/ 433138 w 433138"/>
              <a:gd name="connsiteY2" fmla="*/ 187461 h 195482"/>
              <a:gd name="connsiteX3" fmla="*/ 0 w 433138"/>
              <a:gd name="connsiteY3" fmla="*/ 195482 h 195482"/>
              <a:gd name="connsiteX4" fmla="*/ 24064 w 433138"/>
              <a:gd name="connsiteY4" fmla="*/ 32084 h 195482"/>
              <a:gd name="connsiteX0" fmla="*/ 0 w 457200"/>
              <a:gd name="connsiteY0" fmla="*/ 24062 h 195482"/>
              <a:gd name="connsiteX1" fmla="*/ 457200 w 457200"/>
              <a:gd name="connsiteY1" fmla="*/ 0 h 195482"/>
              <a:gd name="connsiteX2" fmla="*/ 457200 w 457200"/>
              <a:gd name="connsiteY2" fmla="*/ 187461 h 195482"/>
              <a:gd name="connsiteX3" fmla="*/ 24062 w 457200"/>
              <a:gd name="connsiteY3" fmla="*/ 195482 h 195482"/>
              <a:gd name="connsiteX4" fmla="*/ 0 w 457200"/>
              <a:gd name="connsiteY4" fmla="*/ 24062 h 195482"/>
              <a:gd name="connsiteX0" fmla="*/ 64170 w 521370"/>
              <a:gd name="connsiteY0" fmla="*/ 24062 h 219545"/>
              <a:gd name="connsiteX1" fmla="*/ 521370 w 521370"/>
              <a:gd name="connsiteY1" fmla="*/ 0 h 219545"/>
              <a:gd name="connsiteX2" fmla="*/ 521370 w 521370"/>
              <a:gd name="connsiteY2" fmla="*/ 187461 h 219545"/>
              <a:gd name="connsiteX3" fmla="*/ 0 w 521370"/>
              <a:gd name="connsiteY3" fmla="*/ 219545 h 219545"/>
              <a:gd name="connsiteX4" fmla="*/ 64170 w 521370"/>
              <a:gd name="connsiteY4" fmla="*/ 24062 h 219545"/>
              <a:gd name="connsiteX0" fmla="*/ 24065 w 521370"/>
              <a:gd name="connsiteY0" fmla="*/ 32083 h 219545"/>
              <a:gd name="connsiteX1" fmla="*/ 521370 w 521370"/>
              <a:gd name="connsiteY1" fmla="*/ 0 h 219545"/>
              <a:gd name="connsiteX2" fmla="*/ 521370 w 521370"/>
              <a:gd name="connsiteY2" fmla="*/ 187461 h 219545"/>
              <a:gd name="connsiteX3" fmla="*/ 0 w 521370"/>
              <a:gd name="connsiteY3" fmla="*/ 219545 h 219545"/>
              <a:gd name="connsiteX4" fmla="*/ 24065 w 521370"/>
              <a:gd name="connsiteY4" fmla="*/ 32083 h 219545"/>
              <a:gd name="connsiteX0" fmla="*/ 24065 w 521370"/>
              <a:gd name="connsiteY0" fmla="*/ 32083 h 251630"/>
              <a:gd name="connsiteX1" fmla="*/ 521370 w 521370"/>
              <a:gd name="connsiteY1" fmla="*/ 0 h 251630"/>
              <a:gd name="connsiteX2" fmla="*/ 521370 w 521370"/>
              <a:gd name="connsiteY2" fmla="*/ 251630 h 251630"/>
              <a:gd name="connsiteX3" fmla="*/ 0 w 521370"/>
              <a:gd name="connsiteY3" fmla="*/ 219545 h 251630"/>
              <a:gd name="connsiteX4" fmla="*/ 24065 w 521370"/>
              <a:gd name="connsiteY4" fmla="*/ 32083 h 251630"/>
              <a:gd name="connsiteX0" fmla="*/ 24065 w 545434"/>
              <a:gd name="connsiteY0" fmla="*/ 32083 h 235588"/>
              <a:gd name="connsiteX1" fmla="*/ 521370 w 545434"/>
              <a:gd name="connsiteY1" fmla="*/ 0 h 235588"/>
              <a:gd name="connsiteX2" fmla="*/ 545434 w 545434"/>
              <a:gd name="connsiteY2" fmla="*/ 235588 h 235588"/>
              <a:gd name="connsiteX3" fmla="*/ 0 w 545434"/>
              <a:gd name="connsiteY3" fmla="*/ 219545 h 235588"/>
              <a:gd name="connsiteX4" fmla="*/ 24065 w 545434"/>
              <a:gd name="connsiteY4" fmla="*/ 32083 h 235588"/>
              <a:gd name="connsiteX0" fmla="*/ 24065 w 570132"/>
              <a:gd name="connsiteY0" fmla="*/ 32083 h 235588"/>
              <a:gd name="connsiteX1" fmla="*/ 521370 w 570132"/>
              <a:gd name="connsiteY1" fmla="*/ 0 h 235588"/>
              <a:gd name="connsiteX2" fmla="*/ 545434 w 570132"/>
              <a:gd name="connsiteY2" fmla="*/ 235588 h 235588"/>
              <a:gd name="connsiteX3" fmla="*/ 0 w 570132"/>
              <a:gd name="connsiteY3" fmla="*/ 219545 h 235588"/>
              <a:gd name="connsiteX4" fmla="*/ 24065 w 570132"/>
              <a:gd name="connsiteY4" fmla="*/ 32083 h 235588"/>
              <a:gd name="connsiteX0" fmla="*/ 0 w 546067"/>
              <a:gd name="connsiteY0" fmla="*/ 32083 h 243608"/>
              <a:gd name="connsiteX1" fmla="*/ 497305 w 546067"/>
              <a:gd name="connsiteY1" fmla="*/ 0 h 243608"/>
              <a:gd name="connsiteX2" fmla="*/ 521369 w 546067"/>
              <a:gd name="connsiteY2" fmla="*/ 235588 h 243608"/>
              <a:gd name="connsiteX3" fmla="*/ 48124 w 546067"/>
              <a:gd name="connsiteY3" fmla="*/ 243608 h 243608"/>
              <a:gd name="connsiteX4" fmla="*/ 0 w 546067"/>
              <a:gd name="connsiteY4" fmla="*/ 32083 h 243608"/>
              <a:gd name="connsiteX0" fmla="*/ 16045 w 497943"/>
              <a:gd name="connsiteY0" fmla="*/ 48125 h 243608"/>
              <a:gd name="connsiteX1" fmla="*/ 449181 w 497943"/>
              <a:gd name="connsiteY1" fmla="*/ 0 h 243608"/>
              <a:gd name="connsiteX2" fmla="*/ 473245 w 497943"/>
              <a:gd name="connsiteY2" fmla="*/ 235588 h 243608"/>
              <a:gd name="connsiteX3" fmla="*/ 0 w 497943"/>
              <a:gd name="connsiteY3" fmla="*/ 243608 h 243608"/>
              <a:gd name="connsiteX4" fmla="*/ 16045 w 497943"/>
              <a:gd name="connsiteY4" fmla="*/ 48125 h 243608"/>
              <a:gd name="connsiteX0" fmla="*/ 0 w 513982"/>
              <a:gd name="connsiteY0" fmla="*/ 48125 h 243608"/>
              <a:gd name="connsiteX1" fmla="*/ 465220 w 513982"/>
              <a:gd name="connsiteY1" fmla="*/ 0 h 243608"/>
              <a:gd name="connsiteX2" fmla="*/ 489284 w 513982"/>
              <a:gd name="connsiteY2" fmla="*/ 235588 h 243608"/>
              <a:gd name="connsiteX3" fmla="*/ 16039 w 513982"/>
              <a:gd name="connsiteY3" fmla="*/ 243608 h 243608"/>
              <a:gd name="connsiteX4" fmla="*/ 0 w 513982"/>
              <a:gd name="connsiteY4" fmla="*/ 48125 h 243608"/>
              <a:gd name="connsiteX0" fmla="*/ 0 w 522004"/>
              <a:gd name="connsiteY0" fmla="*/ 8020 h 243608"/>
              <a:gd name="connsiteX1" fmla="*/ 473242 w 522004"/>
              <a:gd name="connsiteY1" fmla="*/ 0 h 243608"/>
              <a:gd name="connsiteX2" fmla="*/ 497306 w 522004"/>
              <a:gd name="connsiteY2" fmla="*/ 235588 h 243608"/>
              <a:gd name="connsiteX3" fmla="*/ 24061 w 522004"/>
              <a:gd name="connsiteY3" fmla="*/ 243608 h 243608"/>
              <a:gd name="connsiteX4" fmla="*/ 0 w 522004"/>
              <a:gd name="connsiteY4" fmla="*/ 8020 h 243608"/>
              <a:gd name="connsiteX0" fmla="*/ 2 w 522006"/>
              <a:gd name="connsiteY0" fmla="*/ 8020 h 235588"/>
              <a:gd name="connsiteX1" fmla="*/ 473244 w 522006"/>
              <a:gd name="connsiteY1" fmla="*/ 0 h 235588"/>
              <a:gd name="connsiteX2" fmla="*/ 497308 w 522006"/>
              <a:gd name="connsiteY2" fmla="*/ 235588 h 235588"/>
              <a:gd name="connsiteX3" fmla="*/ 0 w 522006"/>
              <a:gd name="connsiteY3" fmla="*/ 235587 h 235588"/>
              <a:gd name="connsiteX4" fmla="*/ 2 w 522006"/>
              <a:gd name="connsiteY4" fmla="*/ 8020 h 235588"/>
              <a:gd name="connsiteX0" fmla="*/ 16044 w 538048"/>
              <a:gd name="connsiteY0" fmla="*/ 8020 h 235588"/>
              <a:gd name="connsiteX1" fmla="*/ 489286 w 538048"/>
              <a:gd name="connsiteY1" fmla="*/ 0 h 235588"/>
              <a:gd name="connsiteX2" fmla="*/ 513350 w 538048"/>
              <a:gd name="connsiteY2" fmla="*/ 235588 h 235588"/>
              <a:gd name="connsiteX3" fmla="*/ 0 w 538048"/>
              <a:gd name="connsiteY3" fmla="*/ 235587 h 235588"/>
              <a:gd name="connsiteX4" fmla="*/ 16044 w 538048"/>
              <a:gd name="connsiteY4" fmla="*/ 8020 h 235588"/>
              <a:gd name="connsiteX0" fmla="*/ 1 w 522005"/>
              <a:gd name="connsiteY0" fmla="*/ 8020 h 243608"/>
              <a:gd name="connsiteX1" fmla="*/ 473243 w 522005"/>
              <a:gd name="connsiteY1" fmla="*/ 0 h 243608"/>
              <a:gd name="connsiteX2" fmla="*/ 497307 w 522005"/>
              <a:gd name="connsiteY2" fmla="*/ 235588 h 243608"/>
              <a:gd name="connsiteX3" fmla="*/ 24062 w 522005"/>
              <a:gd name="connsiteY3" fmla="*/ 243608 h 243608"/>
              <a:gd name="connsiteX4" fmla="*/ 1 w 522005"/>
              <a:gd name="connsiteY4" fmla="*/ 8020 h 243608"/>
              <a:gd name="connsiteX0" fmla="*/ 1 w 522005"/>
              <a:gd name="connsiteY0" fmla="*/ 8020 h 235588"/>
              <a:gd name="connsiteX1" fmla="*/ 473243 w 522005"/>
              <a:gd name="connsiteY1" fmla="*/ 0 h 235588"/>
              <a:gd name="connsiteX2" fmla="*/ 497307 w 522005"/>
              <a:gd name="connsiteY2" fmla="*/ 235588 h 235588"/>
              <a:gd name="connsiteX3" fmla="*/ 8020 w 522005"/>
              <a:gd name="connsiteY3" fmla="*/ 235587 h 235588"/>
              <a:gd name="connsiteX4" fmla="*/ 1 w 522005"/>
              <a:gd name="connsiteY4" fmla="*/ 8020 h 235588"/>
              <a:gd name="connsiteX0" fmla="*/ 1 w 536490"/>
              <a:gd name="connsiteY0" fmla="*/ 8020 h 235588"/>
              <a:gd name="connsiteX1" fmla="*/ 521369 w 536490"/>
              <a:gd name="connsiteY1" fmla="*/ 0 h 235588"/>
              <a:gd name="connsiteX2" fmla="*/ 497307 w 536490"/>
              <a:gd name="connsiteY2" fmla="*/ 235588 h 235588"/>
              <a:gd name="connsiteX3" fmla="*/ 8020 w 536490"/>
              <a:gd name="connsiteY3" fmla="*/ 235587 h 235588"/>
              <a:gd name="connsiteX4" fmla="*/ 1 w 536490"/>
              <a:gd name="connsiteY4" fmla="*/ 8020 h 235588"/>
              <a:gd name="connsiteX0" fmla="*/ 1 w 539417"/>
              <a:gd name="connsiteY0" fmla="*/ 8020 h 235588"/>
              <a:gd name="connsiteX1" fmla="*/ 521369 w 539417"/>
              <a:gd name="connsiteY1" fmla="*/ 0 h 235588"/>
              <a:gd name="connsiteX2" fmla="*/ 497307 w 539417"/>
              <a:gd name="connsiteY2" fmla="*/ 235588 h 235588"/>
              <a:gd name="connsiteX3" fmla="*/ 8020 w 539417"/>
              <a:gd name="connsiteY3" fmla="*/ 235587 h 235588"/>
              <a:gd name="connsiteX4" fmla="*/ 1 w 539417"/>
              <a:gd name="connsiteY4" fmla="*/ 8020 h 235588"/>
              <a:gd name="connsiteX0" fmla="*/ 1 w 539417"/>
              <a:gd name="connsiteY0" fmla="*/ 8020 h 235588"/>
              <a:gd name="connsiteX1" fmla="*/ 521369 w 539417"/>
              <a:gd name="connsiteY1" fmla="*/ 0 h 235588"/>
              <a:gd name="connsiteX2" fmla="*/ 497307 w 539417"/>
              <a:gd name="connsiteY2" fmla="*/ 235588 h 235588"/>
              <a:gd name="connsiteX3" fmla="*/ 8020 w 539417"/>
              <a:gd name="connsiteY3" fmla="*/ 235587 h 235588"/>
              <a:gd name="connsiteX4" fmla="*/ 1 w 539417"/>
              <a:gd name="connsiteY4" fmla="*/ 8020 h 235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9417" h="235588">
                <a:moveTo>
                  <a:pt x="1" y="8020"/>
                </a:moveTo>
                <a:lnTo>
                  <a:pt x="521369" y="0"/>
                </a:lnTo>
                <a:cubicBezTo>
                  <a:pt x="537411" y="166761"/>
                  <a:pt x="561476" y="116954"/>
                  <a:pt x="497307" y="235588"/>
                </a:cubicBezTo>
                <a:lnTo>
                  <a:pt x="8020" y="235587"/>
                </a:lnTo>
                <a:cubicBezTo>
                  <a:pt x="8021" y="159731"/>
                  <a:pt x="0" y="83876"/>
                  <a:pt x="1" y="802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rest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3512219" y="5457305"/>
            <a:ext cx="539417" cy="307777"/>
          </a:xfrm>
          <a:custGeom>
            <a:avLst/>
            <a:gdLst>
              <a:gd name="connsiteX0" fmla="*/ 0 w 553454"/>
              <a:gd name="connsiteY0" fmla="*/ 0 h 307777"/>
              <a:gd name="connsiteX1" fmla="*/ 553454 w 553454"/>
              <a:gd name="connsiteY1" fmla="*/ 0 h 307777"/>
              <a:gd name="connsiteX2" fmla="*/ 553454 w 553454"/>
              <a:gd name="connsiteY2" fmla="*/ 307777 h 307777"/>
              <a:gd name="connsiteX3" fmla="*/ 0 w 553454"/>
              <a:gd name="connsiteY3" fmla="*/ 307777 h 307777"/>
              <a:gd name="connsiteX4" fmla="*/ 0 w 553454"/>
              <a:gd name="connsiteY4" fmla="*/ 0 h 307777"/>
              <a:gd name="connsiteX0" fmla="*/ 72190 w 553454"/>
              <a:gd name="connsiteY0" fmla="*/ 88231 h 307777"/>
              <a:gd name="connsiteX1" fmla="*/ 553454 w 553454"/>
              <a:gd name="connsiteY1" fmla="*/ 0 h 307777"/>
              <a:gd name="connsiteX2" fmla="*/ 553454 w 553454"/>
              <a:gd name="connsiteY2" fmla="*/ 307777 h 307777"/>
              <a:gd name="connsiteX3" fmla="*/ 0 w 553454"/>
              <a:gd name="connsiteY3" fmla="*/ 307777 h 307777"/>
              <a:gd name="connsiteX4" fmla="*/ 72190 w 553454"/>
              <a:gd name="connsiteY4" fmla="*/ 88231 h 307777"/>
              <a:gd name="connsiteX0" fmla="*/ 72190 w 553454"/>
              <a:gd name="connsiteY0" fmla="*/ 88231 h 307777"/>
              <a:gd name="connsiteX1" fmla="*/ 553454 w 553454"/>
              <a:gd name="connsiteY1" fmla="*/ 0 h 307777"/>
              <a:gd name="connsiteX2" fmla="*/ 481264 w 553454"/>
              <a:gd name="connsiteY2" fmla="*/ 243608 h 307777"/>
              <a:gd name="connsiteX3" fmla="*/ 0 w 553454"/>
              <a:gd name="connsiteY3" fmla="*/ 307777 h 307777"/>
              <a:gd name="connsiteX4" fmla="*/ 72190 w 553454"/>
              <a:gd name="connsiteY4" fmla="*/ 88231 h 307777"/>
              <a:gd name="connsiteX0" fmla="*/ 16042 w 497306"/>
              <a:gd name="connsiteY0" fmla="*/ 88231 h 251630"/>
              <a:gd name="connsiteX1" fmla="*/ 497306 w 497306"/>
              <a:gd name="connsiteY1" fmla="*/ 0 h 251630"/>
              <a:gd name="connsiteX2" fmla="*/ 425116 w 497306"/>
              <a:gd name="connsiteY2" fmla="*/ 243608 h 251630"/>
              <a:gd name="connsiteX3" fmla="*/ 0 w 497306"/>
              <a:gd name="connsiteY3" fmla="*/ 251630 h 251630"/>
              <a:gd name="connsiteX4" fmla="*/ 16042 w 497306"/>
              <a:gd name="connsiteY4" fmla="*/ 88231 h 251630"/>
              <a:gd name="connsiteX0" fmla="*/ 48127 w 529391"/>
              <a:gd name="connsiteY0" fmla="*/ 88231 h 283714"/>
              <a:gd name="connsiteX1" fmla="*/ 529391 w 529391"/>
              <a:gd name="connsiteY1" fmla="*/ 0 h 283714"/>
              <a:gd name="connsiteX2" fmla="*/ 457201 w 529391"/>
              <a:gd name="connsiteY2" fmla="*/ 243608 h 283714"/>
              <a:gd name="connsiteX3" fmla="*/ 0 w 529391"/>
              <a:gd name="connsiteY3" fmla="*/ 283714 h 283714"/>
              <a:gd name="connsiteX4" fmla="*/ 48127 w 529391"/>
              <a:gd name="connsiteY4" fmla="*/ 88231 h 283714"/>
              <a:gd name="connsiteX0" fmla="*/ 104274 w 585538"/>
              <a:gd name="connsiteY0" fmla="*/ 88231 h 283714"/>
              <a:gd name="connsiteX1" fmla="*/ 585538 w 585538"/>
              <a:gd name="connsiteY1" fmla="*/ 0 h 283714"/>
              <a:gd name="connsiteX2" fmla="*/ 513348 w 585538"/>
              <a:gd name="connsiteY2" fmla="*/ 243608 h 283714"/>
              <a:gd name="connsiteX3" fmla="*/ 0 w 585538"/>
              <a:gd name="connsiteY3" fmla="*/ 283714 h 283714"/>
              <a:gd name="connsiteX4" fmla="*/ 104274 w 585538"/>
              <a:gd name="connsiteY4" fmla="*/ 88231 h 283714"/>
              <a:gd name="connsiteX0" fmla="*/ 104274 w 513348"/>
              <a:gd name="connsiteY0" fmla="*/ 8021 h 203504"/>
              <a:gd name="connsiteX1" fmla="*/ 457201 w 513348"/>
              <a:gd name="connsiteY1" fmla="*/ 0 h 203504"/>
              <a:gd name="connsiteX2" fmla="*/ 513348 w 513348"/>
              <a:gd name="connsiteY2" fmla="*/ 163398 h 203504"/>
              <a:gd name="connsiteX3" fmla="*/ 0 w 513348"/>
              <a:gd name="connsiteY3" fmla="*/ 203504 h 203504"/>
              <a:gd name="connsiteX4" fmla="*/ 104274 w 513348"/>
              <a:gd name="connsiteY4" fmla="*/ 8021 h 203504"/>
              <a:gd name="connsiteX0" fmla="*/ 104274 w 513348"/>
              <a:gd name="connsiteY0" fmla="*/ 32084 h 227567"/>
              <a:gd name="connsiteX1" fmla="*/ 489285 w 513348"/>
              <a:gd name="connsiteY1" fmla="*/ 0 h 227567"/>
              <a:gd name="connsiteX2" fmla="*/ 513348 w 513348"/>
              <a:gd name="connsiteY2" fmla="*/ 187461 h 227567"/>
              <a:gd name="connsiteX3" fmla="*/ 0 w 513348"/>
              <a:gd name="connsiteY3" fmla="*/ 227567 h 227567"/>
              <a:gd name="connsiteX4" fmla="*/ 104274 w 513348"/>
              <a:gd name="connsiteY4" fmla="*/ 32084 h 227567"/>
              <a:gd name="connsiteX0" fmla="*/ 104274 w 513348"/>
              <a:gd name="connsiteY0" fmla="*/ 32084 h 227567"/>
              <a:gd name="connsiteX1" fmla="*/ 513348 w 513348"/>
              <a:gd name="connsiteY1" fmla="*/ 0 h 227567"/>
              <a:gd name="connsiteX2" fmla="*/ 513348 w 513348"/>
              <a:gd name="connsiteY2" fmla="*/ 187461 h 227567"/>
              <a:gd name="connsiteX3" fmla="*/ 0 w 513348"/>
              <a:gd name="connsiteY3" fmla="*/ 227567 h 227567"/>
              <a:gd name="connsiteX4" fmla="*/ 104274 w 513348"/>
              <a:gd name="connsiteY4" fmla="*/ 32084 h 227567"/>
              <a:gd name="connsiteX0" fmla="*/ 0 w 409074"/>
              <a:gd name="connsiteY0" fmla="*/ 32084 h 203504"/>
              <a:gd name="connsiteX1" fmla="*/ 409074 w 409074"/>
              <a:gd name="connsiteY1" fmla="*/ 0 h 203504"/>
              <a:gd name="connsiteX2" fmla="*/ 409074 w 409074"/>
              <a:gd name="connsiteY2" fmla="*/ 187461 h 203504"/>
              <a:gd name="connsiteX3" fmla="*/ 8021 w 409074"/>
              <a:gd name="connsiteY3" fmla="*/ 203504 h 203504"/>
              <a:gd name="connsiteX4" fmla="*/ 0 w 409074"/>
              <a:gd name="connsiteY4" fmla="*/ 32084 h 203504"/>
              <a:gd name="connsiteX0" fmla="*/ 24064 w 433138"/>
              <a:gd name="connsiteY0" fmla="*/ 32084 h 195482"/>
              <a:gd name="connsiteX1" fmla="*/ 433138 w 433138"/>
              <a:gd name="connsiteY1" fmla="*/ 0 h 195482"/>
              <a:gd name="connsiteX2" fmla="*/ 433138 w 433138"/>
              <a:gd name="connsiteY2" fmla="*/ 187461 h 195482"/>
              <a:gd name="connsiteX3" fmla="*/ 0 w 433138"/>
              <a:gd name="connsiteY3" fmla="*/ 195482 h 195482"/>
              <a:gd name="connsiteX4" fmla="*/ 24064 w 433138"/>
              <a:gd name="connsiteY4" fmla="*/ 32084 h 195482"/>
              <a:gd name="connsiteX0" fmla="*/ 0 w 457200"/>
              <a:gd name="connsiteY0" fmla="*/ 24062 h 195482"/>
              <a:gd name="connsiteX1" fmla="*/ 457200 w 457200"/>
              <a:gd name="connsiteY1" fmla="*/ 0 h 195482"/>
              <a:gd name="connsiteX2" fmla="*/ 457200 w 457200"/>
              <a:gd name="connsiteY2" fmla="*/ 187461 h 195482"/>
              <a:gd name="connsiteX3" fmla="*/ 24062 w 457200"/>
              <a:gd name="connsiteY3" fmla="*/ 195482 h 195482"/>
              <a:gd name="connsiteX4" fmla="*/ 0 w 457200"/>
              <a:gd name="connsiteY4" fmla="*/ 24062 h 195482"/>
              <a:gd name="connsiteX0" fmla="*/ 64170 w 521370"/>
              <a:gd name="connsiteY0" fmla="*/ 24062 h 219545"/>
              <a:gd name="connsiteX1" fmla="*/ 521370 w 521370"/>
              <a:gd name="connsiteY1" fmla="*/ 0 h 219545"/>
              <a:gd name="connsiteX2" fmla="*/ 521370 w 521370"/>
              <a:gd name="connsiteY2" fmla="*/ 187461 h 219545"/>
              <a:gd name="connsiteX3" fmla="*/ 0 w 521370"/>
              <a:gd name="connsiteY3" fmla="*/ 219545 h 219545"/>
              <a:gd name="connsiteX4" fmla="*/ 64170 w 521370"/>
              <a:gd name="connsiteY4" fmla="*/ 24062 h 219545"/>
              <a:gd name="connsiteX0" fmla="*/ 24065 w 521370"/>
              <a:gd name="connsiteY0" fmla="*/ 32083 h 219545"/>
              <a:gd name="connsiteX1" fmla="*/ 521370 w 521370"/>
              <a:gd name="connsiteY1" fmla="*/ 0 h 219545"/>
              <a:gd name="connsiteX2" fmla="*/ 521370 w 521370"/>
              <a:gd name="connsiteY2" fmla="*/ 187461 h 219545"/>
              <a:gd name="connsiteX3" fmla="*/ 0 w 521370"/>
              <a:gd name="connsiteY3" fmla="*/ 219545 h 219545"/>
              <a:gd name="connsiteX4" fmla="*/ 24065 w 521370"/>
              <a:gd name="connsiteY4" fmla="*/ 32083 h 219545"/>
              <a:gd name="connsiteX0" fmla="*/ 24065 w 521370"/>
              <a:gd name="connsiteY0" fmla="*/ 32083 h 251630"/>
              <a:gd name="connsiteX1" fmla="*/ 521370 w 521370"/>
              <a:gd name="connsiteY1" fmla="*/ 0 h 251630"/>
              <a:gd name="connsiteX2" fmla="*/ 521370 w 521370"/>
              <a:gd name="connsiteY2" fmla="*/ 251630 h 251630"/>
              <a:gd name="connsiteX3" fmla="*/ 0 w 521370"/>
              <a:gd name="connsiteY3" fmla="*/ 219545 h 251630"/>
              <a:gd name="connsiteX4" fmla="*/ 24065 w 521370"/>
              <a:gd name="connsiteY4" fmla="*/ 32083 h 251630"/>
              <a:gd name="connsiteX0" fmla="*/ 24065 w 545434"/>
              <a:gd name="connsiteY0" fmla="*/ 32083 h 235588"/>
              <a:gd name="connsiteX1" fmla="*/ 521370 w 545434"/>
              <a:gd name="connsiteY1" fmla="*/ 0 h 235588"/>
              <a:gd name="connsiteX2" fmla="*/ 545434 w 545434"/>
              <a:gd name="connsiteY2" fmla="*/ 235588 h 235588"/>
              <a:gd name="connsiteX3" fmla="*/ 0 w 545434"/>
              <a:gd name="connsiteY3" fmla="*/ 219545 h 235588"/>
              <a:gd name="connsiteX4" fmla="*/ 24065 w 545434"/>
              <a:gd name="connsiteY4" fmla="*/ 32083 h 235588"/>
              <a:gd name="connsiteX0" fmla="*/ 24065 w 570132"/>
              <a:gd name="connsiteY0" fmla="*/ 32083 h 235588"/>
              <a:gd name="connsiteX1" fmla="*/ 521370 w 570132"/>
              <a:gd name="connsiteY1" fmla="*/ 0 h 235588"/>
              <a:gd name="connsiteX2" fmla="*/ 545434 w 570132"/>
              <a:gd name="connsiteY2" fmla="*/ 235588 h 235588"/>
              <a:gd name="connsiteX3" fmla="*/ 0 w 570132"/>
              <a:gd name="connsiteY3" fmla="*/ 219545 h 235588"/>
              <a:gd name="connsiteX4" fmla="*/ 24065 w 570132"/>
              <a:gd name="connsiteY4" fmla="*/ 32083 h 235588"/>
              <a:gd name="connsiteX0" fmla="*/ 0 w 546067"/>
              <a:gd name="connsiteY0" fmla="*/ 32083 h 243608"/>
              <a:gd name="connsiteX1" fmla="*/ 497305 w 546067"/>
              <a:gd name="connsiteY1" fmla="*/ 0 h 243608"/>
              <a:gd name="connsiteX2" fmla="*/ 521369 w 546067"/>
              <a:gd name="connsiteY2" fmla="*/ 235588 h 243608"/>
              <a:gd name="connsiteX3" fmla="*/ 48124 w 546067"/>
              <a:gd name="connsiteY3" fmla="*/ 243608 h 243608"/>
              <a:gd name="connsiteX4" fmla="*/ 0 w 546067"/>
              <a:gd name="connsiteY4" fmla="*/ 32083 h 243608"/>
              <a:gd name="connsiteX0" fmla="*/ 16045 w 497943"/>
              <a:gd name="connsiteY0" fmla="*/ 48125 h 243608"/>
              <a:gd name="connsiteX1" fmla="*/ 449181 w 497943"/>
              <a:gd name="connsiteY1" fmla="*/ 0 h 243608"/>
              <a:gd name="connsiteX2" fmla="*/ 473245 w 497943"/>
              <a:gd name="connsiteY2" fmla="*/ 235588 h 243608"/>
              <a:gd name="connsiteX3" fmla="*/ 0 w 497943"/>
              <a:gd name="connsiteY3" fmla="*/ 243608 h 243608"/>
              <a:gd name="connsiteX4" fmla="*/ 16045 w 497943"/>
              <a:gd name="connsiteY4" fmla="*/ 48125 h 243608"/>
              <a:gd name="connsiteX0" fmla="*/ 0 w 513982"/>
              <a:gd name="connsiteY0" fmla="*/ 48125 h 243608"/>
              <a:gd name="connsiteX1" fmla="*/ 465220 w 513982"/>
              <a:gd name="connsiteY1" fmla="*/ 0 h 243608"/>
              <a:gd name="connsiteX2" fmla="*/ 489284 w 513982"/>
              <a:gd name="connsiteY2" fmla="*/ 235588 h 243608"/>
              <a:gd name="connsiteX3" fmla="*/ 16039 w 513982"/>
              <a:gd name="connsiteY3" fmla="*/ 243608 h 243608"/>
              <a:gd name="connsiteX4" fmla="*/ 0 w 513982"/>
              <a:gd name="connsiteY4" fmla="*/ 48125 h 243608"/>
              <a:gd name="connsiteX0" fmla="*/ 0 w 522004"/>
              <a:gd name="connsiteY0" fmla="*/ 8020 h 243608"/>
              <a:gd name="connsiteX1" fmla="*/ 473242 w 522004"/>
              <a:gd name="connsiteY1" fmla="*/ 0 h 243608"/>
              <a:gd name="connsiteX2" fmla="*/ 497306 w 522004"/>
              <a:gd name="connsiteY2" fmla="*/ 235588 h 243608"/>
              <a:gd name="connsiteX3" fmla="*/ 24061 w 522004"/>
              <a:gd name="connsiteY3" fmla="*/ 243608 h 243608"/>
              <a:gd name="connsiteX4" fmla="*/ 0 w 522004"/>
              <a:gd name="connsiteY4" fmla="*/ 8020 h 243608"/>
              <a:gd name="connsiteX0" fmla="*/ 2 w 522006"/>
              <a:gd name="connsiteY0" fmla="*/ 8020 h 235588"/>
              <a:gd name="connsiteX1" fmla="*/ 473244 w 522006"/>
              <a:gd name="connsiteY1" fmla="*/ 0 h 235588"/>
              <a:gd name="connsiteX2" fmla="*/ 497308 w 522006"/>
              <a:gd name="connsiteY2" fmla="*/ 235588 h 235588"/>
              <a:gd name="connsiteX3" fmla="*/ 0 w 522006"/>
              <a:gd name="connsiteY3" fmla="*/ 235587 h 235588"/>
              <a:gd name="connsiteX4" fmla="*/ 2 w 522006"/>
              <a:gd name="connsiteY4" fmla="*/ 8020 h 235588"/>
              <a:gd name="connsiteX0" fmla="*/ 16044 w 538048"/>
              <a:gd name="connsiteY0" fmla="*/ 8020 h 235588"/>
              <a:gd name="connsiteX1" fmla="*/ 489286 w 538048"/>
              <a:gd name="connsiteY1" fmla="*/ 0 h 235588"/>
              <a:gd name="connsiteX2" fmla="*/ 513350 w 538048"/>
              <a:gd name="connsiteY2" fmla="*/ 235588 h 235588"/>
              <a:gd name="connsiteX3" fmla="*/ 0 w 538048"/>
              <a:gd name="connsiteY3" fmla="*/ 235587 h 235588"/>
              <a:gd name="connsiteX4" fmla="*/ 16044 w 538048"/>
              <a:gd name="connsiteY4" fmla="*/ 8020 h 235588"/>
              <a:gd name="connsiteX0" fmla="*/ 1 w 522005"/>
              <a:gd name="connsiteY0" fmla="*/ 8020 h 243608"/>
              <a:gd name="connsiteX1" fmla="*/ 473243 w 522005"/>
              <a:gd name="connsiteY1" fmla="*/ 0 h 243608"/>
              <a:gd name="connsiteX2" fmla="*/ 497307 w 522005"/>
              <a:gd name="connsiteY2" fmla="*/ 235588 h 243608"/>
              <a:gd name="connsiteX3" fmla="*/ 24062 w 522005"/>
              <a:gd name="connsiteY3" fmla="*/ 243608 h 243608"/>
              <a:gd name="connsiteX4" fmla="*/ 1 w 522005"/>
              <a:gd name="connsiteY4" fmla="*/ 8020 h 243608"/>
              <a:gd name="connsiteX0" fmla="*/ 1 w 522005"/>
              <a:gd name="connsiteY0" fmla="*/ 8020 h 235588"/>
              <a:gd name="connsiteX1" fmla="*/ 473243 w 522005"/>
              <a:gd name="connsiteY1" fmla="*/ 0 h 235588"/>
              <a:gd name="connsiteX2" fmla="*/ 497307 w 522005"/>
              <a:gd name="connsiteY2" fmla="*/ 235588 h 235588"/>
              <a:gd name="connsiteX3" fmla="*/ 8020 w 522005"/>
              <a:gd name="connsiteY3" fmla="*/ 235587 h 235588"/>
              <a:gd name="connsiteX4" fmla="*/ 1 w 522005"/>
              <a:gd name="connsiteY4" fmla="*/ 8020 h 235588"/>
              <a:gd name="connsiteX0" fmla="*/ 1 w 536490"/>
              <a:gd name="connsiteY0" fmla="*/ 8020 h 235588"/>
              <a:gd name="connsiteX1" fmla="*/ 521369 w 536490"/>
              <a:gd name="connsiteY1" fmla="*/ 0 h 235588"/>
              <a:gd name="connsiteX2" fmla="*/ 497307 w 536490"/>
              <a:gd name="connsiteY2" fmla="*/ 235588 h 235588"/>
              <a:gd name="connsiteX3" fmla="*/ 8020 w 536490"/>
              <a:gd name="connsiteY3" fmla="*/ 235587 h 235588"/>
              <a:gd name="connsiteX4" fmla="*/ 1 w 536490"/>
              <a:gd name="connsiteY4" fmla="*/ 8020 h 235588"/>
              <a:gd name="connsiteX0" fmla="*/ 1 w 539417"/>
              <a:gd name="connsiteY0" fmla="*/ 8020 h 235588"/>
              <a:gd name="connsiteX1" fmla="*/ 521369 w 539417"/>
              <a:gd name="connsiteY1" fmla="*/ 0 h 235588"/>
              <a:gd name="connsiteX2" fmla="*/ 497307 w 539417"/>
              <a:gd name="connsiteY2" fmla="*/ 235588 h 235588"/>
              <a:gd name="connsiteX3" fmla="*/ 8020 w 539417"/>
              <a:gd name="connsiteY3" fmla="*/ 235587 h 235588"/>
              <a:gd name="connsiteX4" fmla="*/ 1 w 539417"/>
              <a:gd name="connsiteY4" fmla="*/ 8020 h 235588"/>
              <a:gd name="connsiteX0" fmla="*/ 1 w 539417"/>
              <a:gd name="connsiteY0" fmla="*/ 8020 h 235588"/>
              <a:gd name="connsiteX1" fmla="*/ 521369 w 539417"/>
              <a:gd name="connsiteY1" fmla="*/ 0 h 235588"/>
              <a:gd name="connsiteX2" fmla="*/ 497307 w 539417"/>
              <a:gd name="connsiteY2" fmla="*/ 235588 h 235588"/>
              <a:gd name="connsiteX3" fmla="*/ 8020 w 539417"/>
              <a:gd name="connsiteY3" fmla="*/ 235587 h 235588"/>
              <a:gd name="connsiteX4" fmla="*/ 1 w 539417"/>
              <a:gd name="connsiteY4" fmla="*/ 8020 h 235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9417" h="235588">
                <a:moveTo>
                  <a:pt x="1" y="8020"/>
                </a:moveTo>
                <a:lnTo>
                  <a:pt x="521369" y="0"/>
                </a:lnTo>
                <a:cubicBezTo>
                  <a:pt x="537411" y="166761"/>
                  <a:pt x="561476" y="116954"/>
                  <a:pt x="497307" y="235588"/>
                </a:cubicBezTo>
                <a:lnTo>
                  <a:pt x="8020" y="235587"/>
                </a:lnTo>
                <a:cubicBezTo>
                  <a:pt x="8021" y="159731"/>
                  <a:pt x="0" y="83876"/>
                  <a:pt x="1" y="802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rests</a:t>
            </a:r>
            <a:endParaRPr lang="en-US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3763484" y="5977941"/>
            <a:ext cx="539417" cy="307777"/>
          </a:xfrm>
          <a:custGeom>
            <a:avLst/>
            <a:gdLst>
              <a:gd name="connsiteX0" fmla="*/ 0 w 553454"/>
              <a:gd name="connsiteY0" fmla="*/ 0 h 307777"/>
              <a:gd name="connsiteX1" fmla="*/ 553454 w 553454"/>
              <a:gd name="connsiteY1" fmla="*/ 0 h 307777"/>
              <a:gd name="connsiteX2" fmla="*/ 553454 w 553454"/>
              <a:gd name="connsiteY2" fmla="*/ 307777 h 307777"/>
              <a:gd name="connsiteX3" fmla="*/ 0 w 553454"/>
              <a:gd name="connsiteY3" fmla="*/ 307777 h 307777"/>
              <a:gd name="connsiteX4" fmla="*/ 0 w 553454"/>
              <a:gd name="connsiteY4" fmla="*/ 0 h 307777"/>
              <a:gd name="connsiteX0" fmla="*/ 72190 w 553454"/>
              <a:gd name="connsiteY0" fmla="*/ 88231 h 307777"/>
              <a:gd name="connsiteX1" fmla="*/ 553454 w 553454"/>
              <a:gd name="connsiteY1" fmla="*/ 0 h 307777"/>
              <a:gd name="connsiteX2" fmla="*/ 553454 w 553454"/>
              <a:gd name="connsiteY2" fmla="*/ 307777 h 307777"/>
              <a:gd name="connsiteX3" fmla="*/ 0 w 553454"/>
              <a:gd name="connsiteY3" fmla="*/ 307777 h 307777"/>
              <a:gd name="connsiteX4" fmla="*/ 72190 w 553454"/>
              <a:gd name="connsiteY4" fmla="*/ 88231 h 307777"/>
              <a:gd name="connsiteX0" fmla="*/ 72190 w 553454"/>
              <a:gd name="connsiteY0" fmla="*/ 88231 h 307777"/>
              <a:gd name="connsiteX1" fmla="*/ 553454 w 553454"/>
              <a:gd name="connsiteY1" fmla="*/ 0 h 307777"/>
              <a:gd name="connsiteX2" fmla="*/ 481264 w 553454"/>
              <a:gd name="connsiteY2" fmla="*/ 243608 h 307777"/>
              <a:gd name="connsiteX3" fmla="*/ 0 w 553454"/>
              <a:gd name="connsiteY3" fmla="*/ 307777 h 307777"/>
              <a:gd name="connsiteX4" fmla="*/ 72190 w 553454"/>
              <a:gd name="connsiteY4" fmla="*/ 88231 h 307777"/>
              <a:gd name="connsiteX0" fmla="*/ 16042 w 497306"/>
              <a:gd name="connsiteY0" fmla="*/ 88231 h 251630"/>
              <a:gd name="connsiteX1" fmla="*/ 497306 w 497306"/>
              <a:gd name="connsiteY1" fmla="*/ 0 h 251630"/>
              <a:gd name="connsiteX2" fmla="*/ 425116 w 497306"/>
              <a:gd name="connsiteY2" fmla="*/ 243608 h 251630"/>
              <a:gd name="connsiteX3" fmla="*/ 0 w 497306"/>
              <a:gd name="connsiteY3" fmla="*/ 251630 h 251630"/>
              <a:gd name="connsiteX4" fmla="*/ 16042 w 497306"/>
              <a:gd name="connsiteY4" fmla="*/ 88231 h 251630"/>
              <a:gd name="connsiteX0" fmla="*/ 48127 w 529391"/>
              <a:gd name="connsiteY0" fmla="*/ 88231 h 283714"/>
              <a:gd name="connsiteX1" fmla="*/ 529391 w 529391"/>
              <a:gd name="connsiteY1" fmla="*/ 0 h 283714"/>
              <a:gd name="connsiteX2" fmla="*/ 457201 w 529391"/>
              <a:gd name="connsiteY2" fmla="*/ 243608 h 283714"/>
              <a:gd name="connsiteX3" fmla="*/ 0 w 529391"/>
              <a:gd name="connsiteY3" fmla="*/ 283714 h 283714"/>
              <a:gd name="connsiteX4" fmla="*/ 48127 w 529391"/>
              <a:gd name="connsiteY4" fmla="*/ 88231 h 283714"/>
              <a:gd name="connsiteX0" fmla="*/ 104274 w 585538"/>
              <a:gd name="connsiteY0" fmla="*/ 88231 h 283714"/>
              <a:gd name="connsiteX1" fmla="*/ 585538 w 585538"/>
              <a:gd name="connsiteY1" fmla="*/ 0 h 283714"/>
              <a:gd name="connsiteX2" fmla="*/ 513348 w 585538"/>
              <a:gd name="connsiteY2" fmla="*/ 243608 h 283714"/>
              <a:gd name="connsiteX3" fmla="*/ 0 w 585538"/>
              <a:gd name="connsiteY3" fmla="*/ 283714 h 283714"/>
              <a:gd name="connsiteX4" fmla="*/ 104274 w 585538"/>
              <a:gd name="connsiteY4" fmla="*/ 88231 h 283714"/>
              <a:gd name="connsiteX0" fmla="*/ 104274 w 513348"/>
              <a:gd name="connsiteY0" fmla="*/ 8021 h 203504"/>
              <a:gd name="connsiteX1" fmla="*/ 457201 w 513348"/>
              <a:gd name="connsiteY1" fmla="*/ 0 h 203504"/>
              <a:gd name="connsiteX2" fmla="*/ 513348 w 513348"/>
              <a:gd name="connsiteY2" fmla="*/ 163398 h 203504"/>
              <a:gd name="connsiteX3" fmla="*/ 0 w 513348"/>
              <a:gd name="connsiteY3" fmla="*/ 203504 h 203504"/>
              <a:gd name="connsiteX4" fmla="*/ 104274 w 513348"/>
              <a:gd name="connsiteY4" fmla="*/ 8021 h 203504"/>
              <a:gd name="connsiteX0" fmla="*/ 104274 w 513348"/>
              <a:gd name="connsiteY0" fmla="*/ 32084 h 227567"/>
              <a:gd name="connsiteX1" fmla="*/ 489285 w 513348"/>
              <a:gd name="connsiteY1" fmla="*/ 0 h 227567"/>
              <a:gd name="connsiteX2" fmla="*/ 513348 w 513348"/>
              <a:gd name="connsiteY2" fmla="*/ 187461 h 227567"/>
              <a:gd name="connsiteX3" fmla="*/ 0 w 513348"/>
              <a:gd name="connsiteY3" fmla="*/ 227567 h 227567"/>
              <a:gd name="connsiteX4" fmla="*/ 104274 w 513348"/>
              <a:gd name="connsiteY4" fmla="*/ 32084 h 227567"/>
              <a:gd name="connsiteX0" fmla="*/ 104274 w 513348"/>
              <a:gd name="connsiteY0" fmla="*/ 32084 h 227567"/>
              <a:gd name="connsiteX1" fmla="*/ 513348 w 513348"/>
              <a:gd name="connsiteY1" fmla="*/ 0 h 227567"/>
              <a:gd name="connsiteX2" fmla="*/ 513348 w 513348"/>
              <a:gd name="connsiteY2" fmla="*/ 187461 h 227567"/>
              <a:gd name="connsiteX3" fmla="*/ 0 w 513348"/>
              <a:gd name="connsiteY3" fmla="*/ 227567 h 227567"/>
              <a:gd name="connsiteX4" fmla="*/ 104274 w 513348"/>
              <a:gd name="connsiteY4" fmla="*/ 32084 h 227567"/>
              <a:gd name="connsiteX0" fmla="*/ 0 w 409074"/>
              <a:gd name="connsiteY0" fmla="*/ 32084 h 203504"/>
              <a:gd name="connsiteX1" fmla="*/ 409074 w 409074"/>
              <a:gd name="connsiteY1" fmla="*/ 0 h 203504"/>
              <a:gd name="connsiteX2" fmla="*/ 409074 w 409074"/>
              <a:gd name="connsiteY2" fmla="*/ 187461 h 203504"/>
              <a:gd name="connsiteX3" fmla="*/ 8021 w 409074"/>
              <a:gd name="connsiteY3" fmla="*/ 203504 h 203504"/>
              <a:gd name="connsiteX4" fmla="*/ 0 w 409074"/>
              <a:gd name="connsiteY4" fmla="*/ 32084 h 203504"/>
              <a:gd name="connsiteX0" fmla="*/ 24064 w 433138"/>
              <a:gd name="connsiteY0" fmla="*/ 32084 h 195482"/>
              <a:gd name="connsiteX1" fmla="*/ 433138 w 433138"/>
              <a:gd name="connsiteY1" fmla="*/ 0 h 195482"/>
              <a:gd name="connsiteX2" fmla="*/ 433138 w 433138"/>
              <a:gd name="connsiteY2" fmla="*/ 187461 h 195482"/>
              <a:gd name="connsiteX3" fmla="*/ 0 w 433138"/>
              <a:gd name="connsiteY3" fmla="*/ 195482 h 195482"/>
              <a:gd name="connsiteX4" fmla="*/ 24064 w 433138"/>
              <a:gd name="connsiteY4" fmla="*/ 32084 h 195482"/>
              <a:gd name="connsiteX0" fmla="*/ 0 w 457200"/>
              <a:gd name="connsiteY0" fmla="*/ 24062 h 195482"/>
              <a:gd name="connsiteX1" fmla="*/ 457200 w 457200"/>
              <a:gd name="connsiteY1" fmla="*/ 0 h 195482"/>
              <a:gd name="connsiteX2" fmla="*/ 457200 w 457200"/>
              <a:gd name="connsiteY2" fmla="*/ 187461 h 195482"/>
              <a:gd name="connsiteX3" fmla="*/ 24062 w 457200"/>
              <a:gd name="connsiteY3" fmla="*/ 195482 h 195482"/>
              <a:gd name="connsiteX4" fmla="*/ 0 w 457200"/>
              <a:gd name="connsiteY4" fmla="*/ 24062 h 195482"/>
              <a:gd name="connsiteX0" fmla="*/ 64170 w 521370"/>
              <a:gd name="connsiteY0" fmla="*/ 24062 h 219545"/>
              <a:gd name="connsiteX1" fmla="*/ 521370 w 521370"/>
              <a:gd name="connsiteY1" fmla="*/ 0 h 219545"/>
              <a:gd name="connsiteX2" fmla="*/ 521370 w 521370"/>
              <a:gd name="connsiteY2" fmla="*/ 187461 h 219545"/>
              <a:gd name="connsiteX3" fmla="*/ 0 w 521370"/>
              <a:gd name="connsiteY3" fmla="*/ 219545 h 219545"/>
              <a:gd name="connsiteX4" fmla="*/ 64170 w 521370"/>
              <a:gd name="connsiteY4" fmla="*/ 24062 h 219545"/>
              <a:gd name="connsiteX0" fmla="*/ 24065 w 521370"/>
              <a:gd name="connsiteY0" fmla="*/ 32083 h 219545"/>
              <a:gd name="connsiteX1" fmla="*/ 521370 w 521370"/>
              <a:gd name="connsiteY1" fmla="*/ 0 h 219545"/>
              <a:gd name="connsiteX2" fmla="*/ 521370 w 521370"/>
              <a:gd name="connsiteY2" fmla="*/ 187461 h 219545"/>
              <a:gd name="connsiteX3" fmla="*/ 0 w 521370"/>
              <a:gd name="connsiteY3" fmla="*/ 219545 h 219545"/>
              <a:gd name="connsiteX4" fmla="*/ 24065 w 521370"/>
              <a:gd name="connsiteY4" fmla="*/ 32083 h 219545"/>
              <a:gd name="connsiteX0" fmla="*/ 24065 w 521370"/>
              <a:gd name="connsiteY0" fmla="*/ 32083 h 251630"/>
              <a:gd name="connsiteX1" fmla="*/ 521370 w 521370"/>
              <a:gd name="connsiteY1" fmla="*/ 0 h 251630"/>
              <a:gd name="connsiteX2" fmla="*/ 521370 w 521370"/>
              <a:gd name="connsiteY2" fmla="*/ 251630 h 251630"/>
              <a:gd name="connsiteX3" fmla="*/ 0 w 521370"/>
              <a:gd name="connsiteY3" fmla="*/ 219545 h 251630"/>
              <a:gd name="connsiteX4" fmla="*/ 24065 w 521370"/>
              <a:gd name="connsiteY4" fmla="*/ 32083 h 251630"/>
              <a:gd name="connsiteX0" fmla="*/ 24065 w 545434"/>
              <a:gd name="connsiteY0" fmla="*/ 32083 h 235588"/>
              <a:gd name="connsiteX1" fmla="*/ 521370 w 545434"/>
              <a:gd name="connsiteY1" fmla="*/ 0 h 235588"/>
              <a:gd name="connsiteX2" fmla="*/ 545434 w 545434"/>
              <a:gd name="connsiteY2" fmla="*/ 235588 h 235588"/>
              <a:gd name="connsiteX3" fmla="*/ 0 w 545434"/>
              <a:gd name="connsiteY3" fmla="*/ 219545 h 235588"/>
              <a:gd name="connsiteX4" fmla="*/ 24065 w 545434"/>
              <a:gd name="connsiteY4" fmla="*/ 32083 h 235588"/>
              <a:gd name="connsiteX0" fmla="*/ 24065 w 570132"/>
              <a:gd name="connsiteY0" fmla="*/ 32083 h 235588"/>
              <a:gd name="connsiteX1" fmla="*/ 521370 w 570132"/>
              <a:gd name="connsiteY1" fmla="*/ 0 h 235588"/>
              <a:gd name="connsiteX2" fmla="*/ 545434 w 570132"/>
              <a:gd name="connsiteY2" fmla="*/ 235588 h 235588"/>
              <a:gd name="connsiteX3" fmla="*/ 0 w 570132"/>
              <a:gd name="connsiteY3" fmla="*/ 219545 h 235588"/>
              <a:gd name="connsiteX4" fmla="*/ 24065 w 570132"/>
              <a:gd name="connsiteY4" fmla="*/ 32083 h 235588"/>
              <a:gd name="connsiteX0" fmla="*/ 0 w 546067"/>
              <a:gd name="connsiteY0" fmla="*/ 32083 h 243608"/>
              <a:gd name="connsiteX1" fmla="*/ 497305 w 546067"/>
              <a:gd name="connsiteY1" fmla="*/ 0 h 243608"/>
              <a:gd name="connsiteX2" fmla="*/ 521369 w 546067"/>
              <a:gd name="connsiteY2" fmla="*/ 235588 h 243608"/>
              <a:gd name="connsiteX3" fmla="*/ 48124 w 546067"/>
              <a:gd name="connsiteY3" fmla="*/ 243608 h 243608"/>
              <a:gd name="connsiteX4" fmla="*/ 0 w 546067"/>
              <a:gd name="connsiteY4" fmla="*/ 32083 h 243608"/>
              <a:gd name="connsiteX0" fmla="*/ 16045 w 497943"/>
              <a:gd name="connsiteY0" fmla="*/ 48125 h 243608"/>
              <a:gd name="connsiteX1" fmla="*/ 449181 w 497943"/>
              <a:gd name="connsiteY1" fmla="*/ 0 h 243608"/>
              <a:gd name="connsiteX2" fmla="*/ 473245 w 497943"/>
              <a:gd name="connsiteY2" fmla="*/ 235588 h 243608"/>
              <a:gd name="connsiteX3" fmla="*/ 0 w 497943"/>
              <a:gd name="connsiteY3" fmla="*/ 243608 h 243608"/>
              <a:gd name="connsiteX4" fmla="*/ 16045 w 497943"/>
              <a:gd name="connsiteY4" fmla="*/ 48125 h 243608"/>
              <a:gd name="connsiteX0" fmla="*/ 0 w 513982"/>
              <a:gd name="connsiteY0" fmla="*/ 48125 h 243608"/>
              <a:gd name="connsiteX1" fmla="*/ 465220 w 513982"/>
              <a:gd name="connsiteY1" fmla="*/ 0 h 243608"/>
              <a:gd name="connsiteX2" fmla="*/ 489284 w 513982"/>
              <a:gd name="connsiteY2" fmla="*/ 235588 h 243608"/>
              <a:gd name="connsiteX3" fmla="*/ 16039 w 513982"/>
              <a:gd name="connsiteY3" fmla="*/ 243608 h 243608"/>
              <a:gd name="connsiteX4" fmla="*/ 0 w 513982"/>
              <a:gd name="connsiteY4" fmla="*/ 48125 h 243608"/>
              <a:gd name="connsiteX0" fmla="*/ 0 w 522004"/>
              <a:gd name="connsiteY0" fmla="*/ 8020 h 243608"/>
              <a:gd name="connsiteX1" fmla="*/ 473242 w 522004"/>
              <a:gd name="connsiteY1" fmla="*/ 0 h 243608"/>
              <a:gd name="connsiteX2" fmla="*/ 497306 w 522004"/>
              <a:gd name="connsiteY2" fmla="*/ 235588 h 243608"/>
              <a:gd name="connsiteX3" fmla="*/ 24061 w 522004"/>
              <a:gd name="connsiteY3" fmla="*/ 243608 h 243608"/>
              <a:gd name="connsiteX4" fmla="*/ 0 w 522004"/>
              <a:gd name="connsiteY4" fmla="*/ 8020 h 243608"/>
              <a:gd name="connsiteX0" fmla="*/ 2 w 522006"/>
              <a:gd name="connsiteY0" fmla="*/ 8020 h 235588"/>
              <a:gd name="connsiteX1" fmla="*/ 473244 w 522006"/>
              <a:gd name="connsiteY1" fmla="*/ 0 h 235588"/>
              <a:gd name="connsiteX2" fmla="*/ 497308 w 522006"/>
              <a:gd name="connsiteY2" fmla="*/ 235588 h 235588"/>
              <a:gd name="connsiteX3" fmla="*/ 0 w 522006"/>
              <a:gd name="connsiteY3" fmla="*/ 235587 h 235588"/>
              <a:gd name="connsiteX4" fmla="*/ 2 w 522006"/>
              <a:gd name="connsiteY4" fmla="*/ 8020 h 235588"/>
              <a:gd name="connsiteX0" fmla="*/ 16044 w 538048"/>
              <a:gd name="connsiteY0" fmla="*/ 8020 h 235588"/>
              <a:gd name="connsiteX1" fmla="*/ 489286 w 538048"/>
              <a:gd name="connsiteY1" fmla="*/ 0 h 235588"/>
              <a:gd name="connsiteX2" fmla="*/ 513350 w 538048"/>
              <a:gd name="connsiteY2" fmla="*/ 235588 h 235588"/>
              <a:gd name="connsiteX3" fmla="*/ 0 w 538048"/>
              <a:gd name="connsiteY3" fmla="*/ 235587 h 235588"/>
              <a:gd name="connsiteX4" fmla="*/ 16044 w 538048"/>
              <a:gd name="connsiteY4" fmla="*/ 8020 h 235588"/>
              <a:gd name="connsiteX0" fmla="*/ 1 w 522005"/>
              <a:gd name="connsiteY0" fmla="*/ 8020 h 243608"/>
              <a:gd name="connsiteX1" fmla="*/ 473243 w 522005"/>
              <a:gd name="connsiteY1" fmla="*/ 0 h 243608"/>
              <a:gd name="connsiteX2" fmla="*/ 497307 w 522005"/>
              <a:gd name="connsiteY2" fmla="*/ 235588 h 243608"/>
              <a:gd name="connsiteX3" fmla="*/ 24062 w 522005"/>
              <a:gd name="connsiteY3" fmla="*/ 243608 h 243608"/>
              <a:gd name="connsiteX4" fmla="*/ 1 w 522005"/>
              <a:gd name="connsiteY4" fmla="*/ 8020 h 243608"/>
              <a:gd name="connsiteX0" fmla="*/ 1 w 522005"/>
              <a:gd name="connsiteY0" fmla="*/ 8020 h 235588"/>
              <a:gd name="connsiteX1" fmla="*/ 473243 w 522005"/>
              <a:gd name="connsiteY1" fmla="*/ 0 h 235588"/>
              <a:gd name="connsiteX2" fmla="*/ 497307 w 522005"/>
              <a:gd name="connsiteY2" fmla="*/ 235588 h 235588"/>
              <a:gd name="connsiteX3" fmla="*/ 8020 w 522005"/>
              <a:gd name="connsiteY3" fmla="*/ 235587 h 235588"/>
              <a:gd name="connsiteX4" fmla="*/ 1 w 522005"/>
              <a:gd name="connsiteY4" fmla="*/ 8020 h 235588"/>
              <a:gd name="connsiteX0" fmla="*/ 1 w 536490"/>
              <a:gd name="connsiteY0" fmla="*/ 8020 h 235588"/>
              <a:gd name="connsiteX1" fmla="*/ 521369 w 536490"/>
              <a:gd name="connsiteY1" fmla="*/ 0 h 235588"/>
              <a:gd name="connsiteX2" fmla="*/ 497307 w 536490"/>
              <a:gd name="connsiteY2" fmla="*/ 235588 h 235588"/>
              <a:gd name="connsiteX3" fmla="*/ 8020 w 536490"/>
              <a:gd name="connsiteY3" fmla="*/ 235587 h 235588"/>
              <a:gd name="connsiteX4" fmla="*/ 1 w 536490"/>
              <a:gd name="connsiteY4" fmla="*/ 8020 h 235588"/>
              <a:gd name="connsiteX0" fmla="*/ 1 w 539417"/>
              <a:gd name="connsiteY0" fmla="*/ 8020 h 235588"/>
              <a:gd name="connsiteX1" fmla="*/ 521369 w 539417"/>
              <a:gd name="connsiteY1" fmla="*/ 0 h 235588"/>
              <a:gd name="connsiteX2" fmla="*/ 497307 w 539417"/>
              <a:gd name="connsiteY2" fmla="*/ 235588 h 235588"/>
              <a:gd name="connsiteX3" fmla="*/ 8020 w 539417"/>
              <a:gd name="connsiteY3" fmla="*/ 235587 h 235588"/>
              <a:gd name="connsiteX4" fmla="*/ 1 w 539417"/>
              <a:gd name="connsiteY4" fmla="*/ 8020 h 235588"/>
              <a:gd name="connsiteX0" fmla="*/ 1 w 539417"/>
              <a:gd name="connsiteY0" fmla="*/ 8020 h 235588"/>
              <a:gd name="connsiteX1" fmla="*/ 521369 w 539417"/>
              <a:gd name="connsiteY1" fmla="*/ 0 h 235588"/>
              <a:gd name="connsiteX2" fmla="*/ 497307 w 539417"/>
              <a:gd name="connsiteY2" fmla="*/ 235588 h 235588"/>
              <a:gd name="connsiteX3" fmla="*/ 8020 w 539417"/>
              <a:gd name="connsiteY3" fmla="*/ 235587 h 235588"/>
              <a:gd name="connsiteX4" fmla="*/ 1 w 539417"/>
              <a:gd name="connsiteY4" fmla="*/ 8020 h 235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9417" h="235588">
                <a:moveTo>
                  <a:pt x="1" y="8020"/>
                </a:moveTo>
                <a:lnTo>
                  <a:pt x="521369" y="0"/>
                </a:lnTo>
                <a:cubicBezTo>
                  <a:pt x="537411" y="166761"/>
                  <a:pt x="561476" y="116954"/>
                  <a:pt x="497307" y="235588"/>
                </a:cubicBezTo>
                <a:lnTo>
                  <a:pt x="8020" y="235587"/>
                </a:lnTo>
                <a:cubicBezTo>
                  <a:pt x="8021" y="159731"/>
                  <a:pt x="0" y="83876"/>
                  <a:pt x="1" y="802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rests</a:t>
            </a:r>
            <a:endParaRPr lang="en-US" sz="1400" dirty="0"/>
          </a:p>
        </p:txBody>
      </p:sp>
      <p:sp>
        <p:nvSpPr>
          <p:cNvPr id="30" name="Curved Up Arrow 29"/>
          <p:cNvSpPr/>
          <p:nvPr/>
        </p:nvSpPr>
        <p:spPr>
          <a:xfrm>
            <a:off x="3150269" y="5765082"/>
            <a:ext cx="2348163" cy="212859"/>
          </a:xfrm>
          <a:prstGeom prst="curvedUpArrow">
            <a:avLst>
              <a:gd name="adj1" fmla="val 17239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51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153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Office Theme</vt:lpstr>
      <vt:lpstr>Reading Rhythms</vt:lpstr>
      <vt:lpstr>Basic Rhythms for grades 2 and 3</vt:lpstr>
      <vt:lpstr>Rhythms for grades 4 and 5</vt:lpstr>
      <vt:lpstr>PowerPoint Presentation</vt:lpstr>
      <vt:lpstr>Another way to think about rhythms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Rhythms</dc:title>
  <dc:creator>Sarah Nimchuk</dc:creator>
  <cp:lastModifiedBy>Sarah Nimchuk</cp:lastModifiedBy>
  <cp:revision>6</cp:revision>
  <dcterms:created xsi:type="dcterms:W3CDTF">2014-10-04T15:30:26Z</dcterms:created>
  <dcterms:modified xsi:type="dcterms:W3CDTF">2014-10-04T15:59:15Z</dcterms:modified>
</cp:coreProperties>
</file>